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62" r:id="rId5"/>
    <p:sldId id="258" r:id="rId6"/>
    <p:sldId id="264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7A52-DB53-A04B-8662-CE734715BE99}" type="datetimeFigureOut">
              <a:rPr lang="en-US" smtClean="0"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06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7A52-DB53-A04B-8662-CE734715BE99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69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7A52-DB53-A04B-8662-CE734715BE99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27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7A52-DB53-A04B-8662-CE734715BE99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483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7A52-DB53-A04B-8662-CE734715BE99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68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7A52-DB53-A04B-8662-CE734715BE99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476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7A52-DB53-A04B-8662-CE734715BE99}" type="datetimeFigureOut">
              <a:rPr lang="en-US" smtClean="0"/>
              <a:t>10/9/13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9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7A52-DB53-A04B-8662-CE734715BE99}" type="datetimeFigureOut">
              <a:rPr lang="en-US" smtClean="0"/>
              <a:t>10/9/13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838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7A52-DB53-A04B-8662-CE734715BE99}" type="datetimeFigureOut">
              <a:rPr lang="en-US" smtClean="0"/>
              <a:t>10/9/13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600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7A52-DB53-A04B-8662-CE734715BE99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96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7A52-DB53-A04B-8662-CE734715BE99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0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67A52-DB53-A04B-8662-CE734715BE99}" type="datetimeFigureOut">
              <a:rPr lang="en-US" smtClean="0"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1725A-A600-CE4C-B45A-EA6BB751F4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41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b.europa.eu/press/pr/date/2008/html/pr081215.en.html" TargetMode="External"/><Relationship Id="rId4" Type="http://schemas.openxmlformats.org/officeDocument/2006/relationships/hyperlink" Target="http://www.ecb.europa.eu/press/pr/date/2011/html/pr110908.en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pp.eurostat.ec.europa.eu/tgm/table.do?tab=table&amp;plugin=1&amp;language=en&amp;pcode=tec0011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 Culpa del </a:t>
            </a:r>
            <a:r>
              <a:rPr lang="en-US" dirty="0" err="1" smtClean="0"/>
              <a:t>Banco</a:t>
            </a:r>
            <a:r>
              <a:rPr lang="en-US" dirty="0" smtClean="0"/>
              <a:t> Central </a:t>
            </a:r>
            <a:r>
              <a:rPr lang="en-US" dirty="0" err="1" smtClean="0"/>
              <a:t>Europeo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(la parte de la </a:t>
            </a:r>
            <a:r>
              <a:rPr lang="en-US" sz="2400" dirty="0" err="1" smtClean="0"/>
              <a:t>uni</a:t>
            </a:r>
            <a:r>
              <a:rPr lang="en-US" sz="2400" dirty="0" err="1" smtClean="0"/>
              <a:t>ón</a:t>
            </a:r>
            <a:r>
              <a:rPr lang="en-US" sz="2400" dirty="0" smtClean="0"/>
              <a:t> </a:t>
            </a:r>
            <a:r>
              <a:rPr lang="en-US" sz="2400" dirty="0" err="1" smtClean="0"/>
              <a:t>europea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tiene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hacer</a:t>
            </a:r>
            <a:r>
              <a:rPr lang="en-US" sz="2400" dirty="0" smtClean="0"/>
              <a:t> los </a:t>
            </a:r>
            <a:r>
              <a:rPr lang="en-US" sz="2400" dirty="0" err="1" smtClean="0"/>
              <a:t>métodos</a:t>
            </a:r>
            <a:r>
              <a:rPr lang="en-US" sz="2400" dirty="0" smtClean="0"/>
              <a:t> </a:t>
            </a:r>
            <a:r>
              <a:rPr lang="en-US" sz="2400" dirty="0" err="1" smtClean="0"/>
              <a:t>monetarias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70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154737"/>
          </a:xfrm>
        </p:spPr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objectivo</a:t>
            </a:r>
            <a:r>
              <a:rPr lang="en-US" dirty="0" smtClean="0"/>
              <a:t> </a:t>
            </a:r>
            <a:r>
              <a:rPr lang="en-US" dirty="0" err="1" smtClean="0"/>
              <a:t>m</a:t>
            </a:r>
            <a:r>
              <a:rPr lang="en-US" dirty="0" err="1" smtClean="0"/>
              <a:t>ás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del </a:t>
            </a:r>
            <a:r>
              <a:rPr lang="en-US" dirty="0" err="1" smtClean="0"/>
              <a:t>banco</a:t>
            </a:r>
            <a:r>
              <a:rPr lang="en-US" dirty="0" smtClean="0"/>
              <a:t> central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mantener</a:t>
            </a:r>
            <a:r>
              <a:rPr lang="en-US" dirty="0" smtClean="0"/>
              <a:t> el </a:t>
            </a:r>
            <a:r>
              <a:rPr lang="en-US" dirty="0" err="1" smtClean="0"/>
              <a:t>estabilidad</a:t>
            </a:r>
            <a:r>
              <a:rPr lang="en-US" dirty="0" smtClean="0"/>
              <a:t> de </a:t>
            </a:r>
            <a:r>
              <a:rPr lang="en-US" dirty="0" err="1" smtClean="0"/>
              <a:t>precio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(Para no </a:t>
            </a:r>
            <a:r>
              <a:rPr lang="en-US" sz="1800" dirty="0" err="1" smtClean="0"/>
              <a:t>tener</a:t>
            </a:r>
            <a:r>
              <a:rPr lang="en-US" sz="1800" dirty="0" smtClean="0"/>
              <a:t> </a:t>
            </a:r>
            <a:r>
              <a:rPr lang="en-US" sz="1800" b="1" dirty="0" err="1" smtClean="0"/>
              <a:t>inflación</a:t>
            </a:r>
            <a:r>
              <a:rPr lang="en-US" sz="1800" b="1" dirty="0" smtClean="0"/>
              <a:t> </a:t>
            </a:r>
            <a:r>
              <a:rPr lang="en-US" sz="1800" dirty="0" err="1" smtClean="0"/>
              <a:t>ni</a:t>
            </a:r>
            <a:r>
              <a:rPr lang="en-US" sz="1800" dirty="0" smtClean="0"/>
              <a:t> </a:t>
            </a:r>
            <a:r>
              <a:rPr lang="en-US" sz="1800" b="1" dirty="0" err="1" smtClean="0"/>
              <a:t>deflación</a:t>
            </a:r>
            <a:r>
              <a:rPr lang="en-US" sz="1800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368300" cy="45719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544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Predicci</a:t>
            </a:r>
            <a:r>
              <a:rPr lang="en-US" dirty="0" err="1" smtClean="0"/>
              <a:t>ónes</a:t>
            </a:r>
            <a:r>
              <a:rPr lang="en-US" dirty="0" smtClean="0"/>
              <a:t> </a:t>
            </a:r>
            <a:r>
              <a:rPr lang="en-US" dirty="0" err="1" smtClean="0"/>
              <a:t>incorrectas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_tradnl" u="sng" dirty="0" smtClean="0"/>
              <a:t>antes del crisis</a:t>
            </a:r>
            <a:r>
              <a:rPr lang="es-ES_tradnl" dirty="0" smtClean="0"/>
              <a:t>:</a:t>
            </a:r>
          </a:p>
          <a:p>
            <a:pPr>
              <a:buFontTx/>
              <a:buChar char="-"/>
            </a:pPr>
            <a:r>
              <a:rPr lang="es-ES_tradnl" dirty="0" smtClean="0"/>
              <a:t>ten</a:t>
            </a:r>
            <a:r>
              <a:rPr lang="es-ES_tradnl" dirty="0" smtClean="0"/>
              <a:t>ía una predicción incorrecta para la tasa de inflación</a:t>
            </a:r>
          </a:p>
          <a:p>
            <a:pPr>
              <a:buFontTx/>
              <a:buChar char="-"/>
            </a:pPr>
            <a:r>
              <a:rPr lang="es-ES_tradnl" dirty="0" smtClean="0"/>
              <a:t>China aumentaba su poder en el mercado; se convirtió en un participante grande en el mundo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. Resultaba en un shock </a:t>
            </a:r>
            <a:r>
              <a:rPr lang="es-ES_tradnl" dirty="0" err="1" smtClean="0"/>
              <a:t>desinflacionista</a:t>
            </a:r>
            <a:endParaRPr lang="es-ES_tradnl" dirty="0" smtClean="0"/>
          </a:p>
          <a:p>
            <a:pPr>
              <a:buFontTx/>
              <a:buChar char="-"/>
            </a:pPr>
            <a:r>
              <a:rPr lang="es-ES_tradnl" dirty="0" smtClean="0"/>
              <a:t>Todavía no aumentaba las tasas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. Aumentó el mercado de crédito</a:t>
            </a:r>
          </a:p>
          <a:p>
            <a:pPr>
              <a:buFontTx/>
              <a:buChar char="-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2484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PIB de China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4307" b="43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8503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Durante y </a:t>
            </a:r>
            <a:r>
              <a:rPr lang="en-US" dirty="0" err="1" smtClean="0"/>
              <a:t>despu</a:t>
            </a:r>
            <a:r>
              <a:rPr lang="en-US" dirty="0" err="1" smtClean="0"/>
              <a:t>és</a:t>
            </a:r>
            <a:r>
              <a:rPr lang="en-US" dirty="0" smtClean="0"/>
              <a:t> de la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16 de </a:t>
            </a:r>
            <a:r>
              <a:rPr lang="en-US" dirty="0" err="1" smtClean="0"/>
              <a:t>septiembre</a:t>
            </a:r>
            <a:r>
              <a:rPr lang="en-US" dirty="0" smtClean="0"/>
              <a:t>, 2008 el </a:t>
            </a:r>
            <a:r>
              <a:rPr lang="en-US" dirty="0" err="1" smtClean="0"/>
              <a:t>banco</a:t>
            </a:r>
            <a:r>
              <a:rPr lang="en-US" dirty="0" smtClean="0"/>
              <a:t> central </a:t>
            </a:r>
            <a:r>
              <a:rPr lang="en-US" dirty="0" err="1" smtClean="0"/>
              <a:t>a</a:t>
            </a:r>
            <a:r>
              <a:rPr lang="en-US" dirty="0" err="1" smtClean="0"/>
              <a:t>ñadó</a:t>
            </a:r>
            <a:r>
              <a:rPr lang="en-US" dirty="0" smtClean="0"/>
              <a:t> 70 </a:t>
            </a:r>
            <a:r>
              <a:rPr lang="en-US" dirty="0" err="1" smtClean="0"/>
              <a:t>billones</a:t>
            </a:r>
            <a:r>
              <a:rPr lang="en-US" dirty="0" smtClean="0"/>
              <a:t> euros al </a:t>
            </a:r>
            <a:r>
              <a:rPr lang="en-US" dirty="0" err="1" smtClean="0"/>
              <a:t>sistema</a:t>
            </a:r>
            <a:r>
              <a:rPr lang="en-US" dirty="0" smtClean="0"/>
              <a:t> financial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ayudar</a:t>
            </a:r>
            <a:r>
              <a:rPr lang="en-US" dirty="0" smtClean="0"/>
              <a:t> los </a:t>
            </a:r>
            <a:r>
              <a:rPr lang="en-US" dirty="0" err="1" smtClean="0"/>
              <a:t>bancos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un </a:t>
            </a:r>
            <a:r>
              <a:rPr lang="en-US" dirty="0" err="1" smtClean="0"/>
              <a:t>día</a:t>
            </a:r>
            <a:r>
              <a:rPr lang="en-US" dirty="0" smtClean="0"/>
              <a:t> antes, </a:t>
            </a:r>
            <a:r>
              <a:rPr lang="en-US" dirty="0" err="1" smtClean="0"/>
              <a:t>añadó</a:t>
            </a:r>
            <a:r>
              <a:rPr lang="en-US" dirty="0" smtClean="0"/>
              <a:t> 30 </a:t>
            </a:r>
            <a:r>
              <a:rPr lang="en-US" dirty="0" err="1" smtClean="0"/>
              <a:t>billiones</a:t>
            </a:r>
            <a:r>
              <a:rPr lang="en-US" dirty="0" smtClean="0"/>
              <a:t> euros</a:t>
            </a:r>
            <a:endParaRPr lang="en-US" dirty="0"/>
          </a:p>
          <a:p>
            <a:r>
              <a:rPr lang="en-US" dirty="0" err="1" smtClean="0"/>
              <a:t>Aumentó</a:t>
            </a:r>
            <a:r>
              <a:rPr lang="en-US" dirty="0" smtClean="0"/>
              <a:t> la </a:t>
            </a:r>
            <a:r>
              <a:rPr lang="en-US" dirty="0" err="1" smtClean="0"/>
              <a:t>tasa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en </a:t>
            </a:r>
            <a:r>
              <a:rPr lang="en-US" dirty="0" err="1" smtClean="0"/>
              <a:t>octubre</a:t>
            </a:r>
            <a:r>
              <a:rPr lang="en-US" dirty="0" smtClean="0"/>
              <a:t> de 2008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- la </a:t>
            </a:r>
            <a:r>
              <a:rPr lang="en-US" dirty="0" err="1" smtClean="0"/>
              <a:t>inflación</a:t>
            </a:r>
            <a:r>
              <a:rPr lang="en-US" dirty="0" smtClean="0"/>
              <a:t> </a:t>
            </a:r>
            <a:r>
              <a:rPr lang="en-US" dirty="0" err="1" smtClean="0"/>
              <a:t>deseada</a:t>
            </a:r>
            <a:r>
              <a:rPr lang="en-US" dirty="0" smtClean="0"/>
              <a:t> en el EU </a:t>
            </a:r>
            <a:r>
              <a:rPr lang="en-US" dirty="0" err="1" smtClean="0"/>
              <a:t>es</a:t>
            </a:r>
            <a:r>
              <a:rPr lang="en-US" dirty="0" smtClean="0"/>
              <a:t> 2%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. 4% en 2008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. </a:t>
            </a:r>
            <a:r>
              <a:rPr lang="en-US" dirty="0" err="1" smtClean="0"/>
              <a:t>Bajó</a:t>
            </a:r>
            <a:r>
              <a:rPr lang="en-US" dirty="0" smtClean="0"/>
              <a:t> hasta 1% en 2009</a:t>
            </a:r>
          </a:p>
        </p:txBody>
      </p:sp>
    </p:spTree>
    <p:extLst>
      <p:ext uri="{BB962C8B-B14F-4D97-AF65-F5344CB8AC3E}">
        <p14:creationId xmlns:p14="http://schemas.microsoft.com/office/powerpoint/2010/main" val="2420147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Repiti</a:t>
            </a:r>
            <a:r>
              <a:rPr lang="es-ES_tradnl" dirty="0" smtClean="0"/>
              <a:t>ó su error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Aument</a:t>
            </a:r>
            <a:r>
              <a:rPr lang="es-ES_tradnl" dirty="0" smtClean="0"/>
              <a:t>ó las tasas otra vez en 2011 antes de la bajó hasta 0.75%</a:t>
            </a:r>
          </a:p>
          <a:p>
            <a:r>
              <a:rPr lang="es-ES_tradnl" dirty="0" smtClean="0"/>
              <a:t>Gobiernos, empresas con créditos, y hogares sufrieron</a:t>
            </a:r>
          </a:p>
          <a:p>
            <a:r>
              <a:rPr lang="es-ES_tradnl" dirty="0" smtClean="0"/>
              <a:t>Grande r para alquilar</a:t>
            </a:r>
          </a:p>
          <a:p>
            <a:r>
              <a:rPr lang="es-ES_tradnl" dirty="0" smtClean="0"/>
              <a:t>Sigue en un cíclico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- no puede fijar la economía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   - instabilidad en el mercado financiero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40408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 </a:t>
            </a:r>
            <a:r>
              <a:rPr lang="en-US" dirty="0" err="1" smtClean="0"/>
              <a:t>tasas</a:t>
            </a:r>
            <a:r>
              <a:rPr lang="en-US" dirty="0" smtClean="0"/>
              <a:t> de </a:t>
            </a:r>
            <a:r>
              <a:rPr lang="en-US" dirty="0" err="1" smtClean="0"/>
              <a:t>inter</a:t>
            </a:r>
            <a:r>
              <a:rPr lang="en-US" dirty="0" err="1" smtClean="0"/>
              <a:t>és</a:t>
            </a:r>
            <a:r>
              <a:rPr lang="en-US" dirty="0" smtClean="0"/>
              <a:t> en el EU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ttp://news.morningstareurope.com/news/im/msuk/ECB%20interest%20rat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780223"/>
            <a:ext cx="5943600" cy="40919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2520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 </a:t>
            </a:r>
            <a:r>
              <a:rPr lang="en-US" dirty="0" err="1" smtClean="0"/>
              <a:t>apoyar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http://epp.eurostat.ec.europa.eu/tgm/table.do?tab=table&amp;plugin=1&amp;language=en&amp;pcode=tec00118</a:t>
            </a:r>
            <a:r>
              <a:rPr lang="en-US" dirty="0" smtClean="0"/>
              <a:t> (</a:t>
            </a:r>
            <a:r>
              <a:rPr lang="en-US" dirty="0" err="1" smtClean="0"/>
              <a:t>tabla</a:t>
            </a:r>
            <a:r>
              <a:rPr lang="en-US" dirty="0" smtClean="0"/>
              <a:t> de la </a:t>
            </a:r>
            <a:r>
              <a:rPr lang="en-US" dirty="0" err="1" smtClean="0"/>
              <a:t>inflaci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  <a:r>
              <a:rPr lang="en-US" dirty="0" err="1" smtClean="0"/>
              <a:t>desde</a:t>
            </a:r>
            <a:r>
              <a:rPr lang="en-US" dirty="0" smtClean="0"/>
              <a:t> 2002)</a:t>
            </a:r>
          </a:p>
          <a:p>
            <a:r>
              <a:rPr lang="en-US" dirty="0" smtClean="0">
                <a:hlinkClick r:id="rId3"/>
              </a:rPr>
              <a:t>http://www.ecb.europa.eu/press/pr/date/2008/html/pr081215.en.html</a:t>
            </a:r>
            <a:r>
              <a:rPr lang="en-US" dirty="0" smtClean="0"/>
              <a:t> (</a:t>
            </a:r>
            <a:r>
              <a:rPr lang="en-US" dirty="0" err="1" smtClean="0"/>
              <a:t>declaraci</a:t>
            </a:r>
            <a:r>
              <a:rPr lang="en-US" dirty="0" err="1" smtClean="0"/>
              <a:t>ón</a:t>
            </a:r>
            <a:r>
              <a:rPr lang="en-US" dirty="0" smtClean="0"/>
              <a:t> del CBE)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http://www.ecb.europa.eu/press/pr/date/2011/html/pr110908.en.html</a:t>
            </a:r>
            <a:r>
              <a:rPr lang="en-US" dirty="0" smtClean="0"/>
              <a:t> (</a:t>
            </a:r>
            <a:r>
              <a:rPr lang="en-US" dirty="0" err="1" smtClean="0"/>
              <a:t>declaraci</a:t>
            </a:r>
            <a:r>
              <a:rPr lang="en-US" dirty="0" err="1" smtClean="0"/>
              <a:t>ón</a:t>
            </a:r>
            <a:r>
              <a:rPr lang="en-US" dirty="0" smtClean="0"/>
              <a:t> del CBE)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123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1394</TotalTime>
  <Words>299</Words>
  <Application>Microsoft Macintosh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La Culpa del Banco Central Europeo</vt:lpstr>
      <vt:lpstr>El objectivo más grande del banco central es para mantener el estabilidad de precio (Para no tener inflación ni deflación)</vt:lpstr>
      <vt:lpstr>Predicciónes incorrectas</vt:lpstr>
      <vt:lpstr>El PIB de China</vt:lpstr>
      <vt:lpstr>Durante y después de la crisis</vt:lpstr>
      <vt:lpstr>Repitió su error</vt:lpstr>
      <vt:lpstr>Las tasas de interés en el EU</vt:lpstr>
      <vt:lpstr>Para apoyar</vt:lpstr>
    </vt:vector>
  </TitlesOfParts>
  <Company>Vassar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Culpa de Banco Central Europeo</dc:title>
  <dc:creator>Jeremy Brick</dc:creator>
  <cp:lastModifiedBy>Jeremy Brick</cp:lastModifiedBy>
  <cp:revision>16</cp:revision>
  <dcterms:created xsi:type="dcterms:W3CDTF">2013-10-08T21:18:50Z</dcterms:created>
  <dcterms:modified xsi:type="dcterms:W3CDTF">2013-10-09T20:33:28Z</dcterms:modified>
</cp:coreProperties>
</file>