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1"/>
  </p:sldMasterIdLst>
  <p:notesMasterIdLst>
    <p:notesMasterId r:id="rId29"/>
  </p:notesMasterIdLst>
  <p:handoutMasterIdLst>
    <p:handoutMasterId r:id="rId30"/>
  </p:handoutMasterIdLst>
  <p:sldIdLst>
    <p:sldId id="256" r:id="rId2"/>
    <p:sldId id="268" r:id="rId3"/>
    <p:sldId id="260" r:id="rId4"/>
    <p:sldId id="261" r:id="rId5"/>
    <p:sldId id="262" r:id="rId6"/>
    <p:sldId id="263" r:id="rId7"/>
    <p:sldId id="264" r:id="rId8"/>
    <p:sldId id="267" r:id="rId9"/>
    <p:sldId id="265" r:id="rId10"/>
    <p:sldId id="266" r:id="rId11"/>
    <p:sldId id="271" r:id="rId12"/>
    <p:sldId id="269" r:id="rId13"/>
    <p:sldId id="282" r:id="rId14"/>
    <p:sldId id="270" r:id="rId15"/>
    <p:sldId id="277" r:id="rId16"/>
    <p:sldId id="284" r:id="rId17"/>
    <p:sldId id="285" r:id="rId18"/>
    <p:sldId id="286" r:id="rId19"/>
    <p:sldId id="288" r:id="rId20"/>
    <p:sldId id="287" r:id="rId21"/>
    <p:sldId id="278" r:id="rId22"/>
    <p:sldId id="279" r:id="rId23"/>
    <p:sldId id="289" r:id="rId24"/>
    <p:sldId id="280" r:id="rId25"/>
    <p:sldId id="283" r:id="rId26"/>
    <p:sldId id="290" r:id="rId27"/>
    <p:sldId id="281" r:id="rId28"/>
  </p:sldIdLst>
  <p:sldSz cx="9144000" cy="6858000" type="screen4x3"/>
  <p:notesSz cx="10234613" cy="70993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36" autoAdjust="0"/>
    <p:restoredTop sz="94660"/>
  </p:normalViewPr>
  <p:slideViewPr>
    <p:cSldViewPr>
      <p:cViewPr varScale="1">
        <p:scale>
          <a:sx n="106" d="100"/>
          <a:sy n="106" d="100"/>
        </p:scale>
        <p:origin x="1806" y="1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4433888" cy="355600"/>
          </a:xfrm>
          <a:prstGeom prst="rect">
            <a:avLst/>
          </a:prstGeom>
          <a:noFill/>
          <a:ln>
            <a:noFill/>
          </a:ln>
          <a:effectLst/>
          <a:extLst/>
        </p:spPr>
        <p:txBody>
          <a:bodyPr vert="horz" wrap="square" lIns="99057" tIns="49528" rIns="99057" bIns="49528" numCol="1" anchor="t" anchorCtr="0" compatLnSpc="1">
            <a:prstTxWarp prst="textNoShape">
              <a:avLst/>
            </a:prstTxWarp>
          </a:bodyPr>
          <a:lstStyle>
            <a:lvl1pPr eaLnBrk="1" hangingPunct="1">
              <a:defRPr sz="1300">
                <a:latin typeface="Arial" panose="020B0604020202020204" pitchFamily="34" charset="0"/>
              </a:defRPr>
            </a:lvl1pPr>
          </a:lstStyle>
          <a:p>
            <a:pPr>
              <a:defRPr/>
            </a:pPr>
            <a:endParaRPr lang="en-US" altLang="en-US"/>
          </a:p>
        </p:txBody>
      </p:sp>
      <p:sp>
        <p:nvSpPr>
          <p:cNvPr id="20483" name="Rectangle 3"/>
          <p:cNvSpPr>
            <a:spLocks noGrp="1" noChangeArrowheads="1"/>
          </p:cNvSpPr>
          <p:nvPr>
            <p:ph type="dt" sz="quarter" idx="1"/>
          </p:nvPr>
        </p:nvSpPr>
        <p:spPr bwMode="auto">
          <a:xfrm>
            <a:off x="5797550" y="0"/>
            <a:ext cx="4435475" cy="355600"/>
          </a:xfrm>
          <a:prstGeom prst="rect">
            <a:avLst/>
          </a:prstGeom>
          <a:noFill/>
          <a:ln>
            <a:noFill/>
          </a:ln>
          <a:effectLst/>
          <a:extLst/>
        </p:spPr>
        <p:txBody>
          <a:bodyPr vert="horz" wrap="square" lIns="99057" tIns="49528" rIns="99057" bIns="49528" numCol="1" anchor="t" anchorCtr="0" compatLnSpc="1">
            <a:prstTxWarp prst="textNoShape">
              <a:avLst/>
            </a:prstTxWarp>
          </a:bodyPr>
          <a:lstStyle>
            <a:lvl1pPr algn="r" eaLnBrk="1" hangingPunct="1">
              <a:defRPr sz="1300">
                <a:latin typeface="Arial" panose="020B0604020202020204" pitchFamily="34" charset="0"/>
              </a:defRPr>
            </a:lvl1pPr>
          </a:lstStyle>
          <a:p>
            <a:pPr>
              <a:defRPr/>
            </a:pPr>
            <a:endParaRPr lang="en-US" altLang="en-US"/>
          </a:p>
        </p:txBody>
      </p:sp>
      <p:sp>
        <p:nvSpPr>
          <p:cNvPr id="20484" name="Rectangle 4"/>
          <p:cNvSpPr>
            <a:spLocks noGrp="1" noChangeArrowheads="1"/>
          </p:cNvSpPr>
          <p:nvPr>
            <p:ph type="ftr" sz="quarter" idx="2"/>
          </p:nvPr>
        </p:nvSpPr>
        <p:spPr bwMode="auto">
          <a:xfrm>
            <a:off x="0" y="6743700"/>
            <a:ext cx="4433888" cy="354013"/>
          </a:xfrm>
          <a:prstGeom prst="rect">
            <a:avLst/>
          </a:prstGeom>
          <a:noFill/>
          <a:ln>
            <a:noFill/>
          </a:ln>
          <a:effectLst/>
          <a:extLst/>
        </p:spPr>
        <p:txBody>
          <a:bodyPr vert="horz" wrap="square" lIns="99057" tIns="49528" rIns="99057" bIns="49528" numCol="1" anchor="b" anchorCtr="0" compatLnSpc="1">
            <a:prstTxWarp prst="textNoShape">
              <a:avLst/>
            </a:prstTxWarp>
          </a:bodyPr>
          <a:lstStyle>
            <a:lvl1pPr eaLnBrk="1" hangingPunct="1">
              <a:defRPr sz="1300">
                <a:latin typeface="Arial" panose="020B0604020202020204" pitchFamily="34" charset="0"/>
              </a:defRPr>
            </a:lvl1pPr>
          </a:lstStyle>
          <a:p>
            <a:pPr>
              <a:defRPr/>
            </a:pPr>
            <a:endParaRPr lang="en-US" altLang="en-US"/>
          </a:p>
        </p:txBody>
      </p:sp>
      <p:sp>
        <p:nvSpPr>
          <p:cNvPr id="20485" name="Rectangle 5"/>
          <p:cNvSpPr>
            <a:spLocks noGrp="1" noChangeArrowheads="1"/>
          </p:cNvSpPr>
          <p:nvPr>
            <p:ph type="sldNum" sz="quarter" idx="3"/>
          </p:nvPr>
        </p:nvSpPr>
        <p:spPr bwMode="auto">
          <a:xfrm>
            <a:off x="5797550" y="6743700"/>
            <a:ext cx="4435475" cy="354013"/>
          </a:xfrm>
          <a:prstGeom prst="rect">
            <a:avLst/>
          </a:prstGeom>
          <a:noFill/>
          <a:ln>
            <a:noFill/>
          </a:ln>
          <a:effectLst/>
          <a:extLst/>
        </p:spPr>
        <p:txBody>
          <a:bodyPr vert="horz" wrap="square" lIns="99057" tIns="49528" rIns="99057" bIns="49528" numCol="1" anchor="b" anchorCtr="0" compatLnSpc="1">
            <a:prstTxWarp prst="textNoShape">
              <a:avLst/>
            </a:prstTxWarp>
          </a:bodyPr>
          <a:lstStyle>
            <a:lvl1pPr algn="r" eaLnBrk="1" hangingPunct="1">
              <a:defRPr sz="1300">
                <a:latin typeface="Arial" charset="0"/>
              </a:defRPr>
            </a:lvl1pPr>
          </a:lstStyle>
          <a:p>
            <a:fld id="{9468592F-B6D5-4EB4-9A64-93889BAF4295}" type="slidenum">
              <a:rPr lang="en-US" altLang="en-US"/>
              <a:pPr/>
              <a:t>‹Nº›</a:t>
            </a:fld>
            <a:endParaRPr lang="en-US" altLang="en-US"/>
          </a:p>
        </p:txBody>
      </p:sp>
    </p:spTree>
    <p:extLst>
      <p:ext uri="{BB962C8B-B14F-4D97-AF65-F5344CB8AC3E}">
        <p14:creationId xmlns:p14="http://schemas.microsoft.com/office/powerpoint/2010/main" val="33382817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4433888" cy="355600"/>
          </a:xfrm>
          <a:prstGeom prst="rect">
            <a:avLst/>
          </a:prstGeom>
          <a:noFill/>
          <a:ln>
            <a:noFill/>
          </a:ln>
          <a:effectLst/>
          <a:extLst/>
        </p:spPr>
        <p:txBody>
          <a:bodyPr vert="horz" wrap="square" lIns="99057" tIns="49528" rIns="99057" bIns="49528" numCol="1" anchor="t" anchorCtr="0" compatLnSpc="1">
            <a:prstTxWarp prst="textNoShape">
              <a:avLst/>
            </a:prstTxWarp>
          </a:bodyPr>
          <a:lstStyle>
            <a:lvl1pPr eaLnBrk="1" hangingPunct="1">
              <a:defRPr sz="1300">
                <a:latin typeface="Arial" panose="020B0604020202020204" pitchFamily="34" charset="0"/>
              </a:defRPr>
            </a:lvl1pPr>
          </a:lstStyle>
          <a:p>
            <a:pPr>
              <a:defRPr/>
            </a:pPr>
            <a:endParaRPr lang="es-ES" altLang="en-US"/>
          </a:p>
        </p:txBody>
      </p:sp>
      <p:sp>
        <p:nvSpPr>
          <p:cNvPr id="3075" name="Rectangle 3"/>
          <p:cNvSpPr>
            <a:spLocks noGrp="1" noChangeArrowheads="1"/>
          </p:cNvSpPr>
          <p:nvPr>
            <p:ph type="dt" idx="1"/>
          </p:nvPr>
        </p:nvSpPr>
        <p:spPr bwMode="auto">
          <a:xfrm>
            <a:off x="5797550" y="0"/>
            <a:ext cx="4435475" cy="355600"/>
          </a:xfrm>
          <a:prstGeom prst="rect">
            <a:avLst/>
          </a:prstGeom>
          <a:noFill/>
          <a:ln>
            <a:noFill/>
          </a:ln>
          <a:effectLst/>
          <a:extLst/>
        </p:spPr>
        <p:txBody>
          <a:bodyPr vert="horz" wrap="square" lIns="99057" tIns="49528" rIns="99057" bIns="49528" numCol="1" anchor="t" anchorCtr="0" compatLnSpc="1">
            <a:prstTxWarp prst="textNoShape">
              <a:avLst/>
            </a:prstTxWarp>
          </a:bodyPr>
          <a:lstStyle>
            <a:lvl1pPr algn="r" eaLnBrk="1" hangingPunct="1">
              <a:defRPr sz="1300">
                <a:latin typeface="Arial" panose="020B0604020202020204" pitchFamily="34" charset="0"/>
              </a:defRPr>
            </a:lvl1pPr>
          </a:lstStyle>
          <a:p>
            <a:pPr>
              <a:defRPr/>
            </a:pPr>
            <a:endParaRPr lang="es-ES" altLang="en-US"/>
          </a:p>
        </p:txBody>
      </p:sp>
      <p:sp>
        <p:nvSpPr>
          <p:cNvPr id="3076" name="Rectangle 4"/>
          <p:cNvSpPr>
            <a:spLocks noGrp="1" noRot="1" noChangeAspect="1" noChangeArrowheads="1" noTextEdit="1"/>
          </p:cNvSpPr>
          <p:nvPr>
            <p:ph type="sldImg" idx="2"/>
          </p:nvPr>
        </p:nvSpPr>
        <p:spPr bwMode="auto">
          <a:xfrm>
            <a:off x="3343275" y="533400"/>
            <a:ext cx="3548063" cy="26606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1023938" y="3371850"/>
            <a:ext cx="8186737" cy="3194050"/>
          </a:xfrm>
          <a:prstGeom prst="rect">
            <a:avLst/>
          </a:prstGeom>
          <a:noFill/>
          <a:ln>
            <a:noFill/>
          </a:ln>
          <a:effectLst/>
          <a:extLst/>
        </p:spPr>
        <p:txBody>
          <a:bodyPr vert="horz" wrap="square" lIns="99057" tIns="49528" rIns="99057" bIns="49528" numCol="1" anchor="t" anchorCtr="0" compatLnSpc="1">
            <a:prstTxWarp prst="textNoShape">
              <a:avLst/>
            </a:prstTxWarp>
          </a:bodyPr>
          <a:lstStyle/>
          <a:p>
            <a:pPr lvl="0"/>
            <a:r>
              <a:rPr lang="es-ES" altLang="en-US" noProof="0" smtClean="0"/>
              <a:t>Haga clic para modificar el estilo de texto del patrón</a:t>
            </a:r>
          </a:p>
          <a:p>
            <a:pPr lvl="1"/>
            <a:r>
              <a:rPr lang="es-ES" altLang="en-US" noProof="0" smtClean="0"/>
              <a:t>Segundo nivel</a:t>
            </a:r>
          </a:p>
          <a:p>
            <a:pPr lvl="2"/>
            <a:r>
              <a:rPr lang="es-ES" altLang="en-US" noProof="0" smtClean="0"/>
              <a:t>Tercer nivel</a:t>
            </a:r>
          </a:p>
          <a:p>
            <a:pPr lvl="3"/>
            <a:r>
              <a:rPr lang="es-ES" altLang="en-US" noProof="0" smtClean="0"/>
              <a:t>Cuarto nivel</a:t>
            </a:r>
          </a:p>
          <a:p>
            <a:pPr lvl="4"/>
            <a:r>
              <a:rPr lang="es-ES" altLang="en-US" noProof="0" smtClean="0"/>
              <a:t>Quinto nivel</a:t>
            </a:r>
          </a:p>
        </p:txBody>
      </p:sp>
      <p:sp>
        <p:nvSpPr>
          <p:cNvPr id="3078" name="Rectangle 6"/>
          <p:cNvSpPr>
            <a:spLocks noGrp="1" noChangeArrowheads="1"/>
          </p:cNvSpPr>
          <p:nvPr>
            <p:ph type="ftr" sz="quarter" idx="4"/>
          </p:nvPr>
        </p:nvSpPr>
        <p:spPr bwMode="auto">
          <a:xfrm>
            <a:off x="0" y="6743700"/>
            <a:ext cx="4433888" cy="354013"/>
          </a:xfrm>
          <a:prstGeom prst="rect">
            <a:avLst/>
          </a:prstGeom>
          <a:noFill/>
          <a:ln>
            <a:noFill/>
          </a:ln>
          <a:effectLst/>
          <a:extLst/>
        </p:spPr>
        <p:txBody>
          <a:bodyPr vert="horz" wrap="square" lIns="99057" tIns="49528" rIns="99057" bIns="49528" numCol="1" anchor="b" anchorCtr="0" compatLnSpc="1">
            <a:prstTxWarp prst="textNoShape">
              <a:avLst/>
            </a:prstTxWarp>
          </a:bodyPr>
          <a:lstStyle>
            <a:lvl1pPr eaLnBrk="1" hangingPunct="1">
              <a:defRPr sz="1300">
                <a:latin typeface="Arial" panose="020B0604020202020204" pitchFamily="34" charset="0"/>
              </a:defRPr>
            </a:lvl1pPr>
          </a:lstStyle>
          <a:p>
            <a:pPr>
              <a:defRPr/>
            </a:pPr>
            <a:endParaRPr lang="es-ES" altLang="en-US"/>
          </a:p>
        </p:txBody>
      </p:sp>
      <p:sp>
        <p:nvSpPr>
          <p:cNvPr id="3079" name="Rectangle 7"/>
          <p:cNvSpPr>
            <a:spLocks noGrp="1" noChangeArrowheads="1"/>
          </p:cNvSpPr>
          <p:nvPr>
            <p:ph type="sldNum" sz="quarter" idx="5"/>
          </p:nvPr>
        </p:nvSpPr>
        <p:spPr bwMode="auto">
          <a:xfrm>
            <a:off x="5797550" y="6743700"/>
            <a:ext cx="4435475" cy="354013"/>
          </a:xfrm>
          <a:prstGeom prst="rect">
            <a:avLst/>
          </a:prstGeom>
          <a:noFill/>
          <a:ln>
            <a:noFill/>
          </a:ln>
          <a:effectLst/>
          <a:extLst/>
        </p:spPr>
        <p:txBody>
          <a:bodyPr vert="horz" wrap="square" lIns="99057" tIns="49528" rIns="99057" bIns="49528" numCol="1" anchor="b" anchorCtr="0" compatLnSpc="1">
            <a:prstTxWarp prst="textNoShape">
              <a:avLst/>
            </a:prstTxWarp>
          </a:bodyPr>
          <a:lstStyle>
            <a:lvl1pPr algn="r" eaLnBrk="1" hangingPunct="1">
              <a:defRPr sz="1300">
                <a:latin typeface="Arial" charset="0"/>
              </a:defRPr>
            </a:lvl1pPr>
          </a:lstStyle>
          <a:p>
            <a:fld id="{54DC4EC6-18A3-4216-9CC0-EF34AEF7C5CF}" type="slidenum">
              <a:rPr lang="es-ES" altLang="en-US"/>
              <a:pPr/>
              <a:t>‹Nº›</a:t>
            </a:fld>
            <a:endParaRPr lang="es-ES" altLang="en-US"/>
          </a:p>
        </p:txBody>
      </p:sp>
    </p:spTree>
    <p:extLst>
      <p:ext uri="{BB962C8B-B14F-4D97-AF65-F5344CB8AC3E}">
        <p14:creationId xmlns:p14="http://schemas.microsoft.com/office/powerpoint/2010/main" val="17729924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miter lim="800000"/>
            <a:headEnd/>
            <a:tailEnd/>
          </a:ln>
        </p:spPr>
        <p:txBody>
          <a:bodyPr/>
          <a:lstStyle/>
          <a:p>
            <a:fld id="{F462C2DA-92A1-466B-9730-5C4562AB4763}" type="slidenum">
              <a:rPr lang="es-ES" altLang="en-US"/>
              <a:pPr/>
              <a:t>1</a:t>
            </a:fld>
            <a:endParaRPr lang="es-ES" altLang="en-US"/>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extLst>
      <p:ext uri="{BB962C8B-B14F-4D97-AF65-F5344CB8AC3E}">
        <p14:creationId xmlns:p14="http://schemas.microsoft.com/office/powerpoint/2010/main" val="27190117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miter lim="800000"/>
            <a:headEnd/>
            <a:tailEnd/>
          </a:ln>
        </p:spPr>
        <p:txBody>
          <a:bodyPr/>
          <a:lstStyle/>
          <a:p>
            <a:fld id="{D7FF64A6-72F7-4339-ADCA-A246A94E63C7}" type="slidenum">
              <a:rPr lang="es-ES" altLang="en-US"/>
              <a:pPr/>
              <a:t>10</a:t>
            </a:fld>
            <a:endParaRPr lang="es-ES" altLang="en-U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extLst>
      <p:ext uri="{BB962C8B-B14F-4D97-AF65-F5344CB8AC3E}">
        <p14:creationId xmlns:p14="http://schemas.microsoft.com/office/powerpoint/2010/main" val="37263577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miter lim="800000"/>
            <a:headEnd/>
            <a:tailEnd/>
          </a:ln>
        </p:spPr>
        <p:txBody>
          <a:bodyPr/>
          <a:lstStyle/>
          <a:p>
            <a:fld id="{86B2362B-2FC2-417A-AD44-2851D7C3CCBE}" type="slidenum">
              <a:rPr lang="es-ES" altLang="en-US"/>
              <a:pPr/>
              <a:t>11</a:t>
            </a:fld>
            <a:endParaRPr lang="es-ES" alt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extLst>
      <p:ext uri="{BB962C8B-B14F-4D97-AF65-F5344CB8AC3E}">
        <p14:creationId xmlns:p14="http://schemas.microsoft.com/office/powerpoint/2010/main" val="29151879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miter lim="800000"/>
            <a:headEnd/>
            <a:tailEnd/>
          </a:ln>
        </p:spPr>
        <p:txBody>
          <a:bodyPr/>
          <a:lstStyle/>
          <a:p>
            <a:fld id="{91FF0510-5AF3-4536-8EE3-F4E79B11F8D1}" type="slidenum">
              <a:rPr lang="es-ES" altLang="en-US"/>
              <a:pPr/>
              <a:t>12</a:t>
            </a:fld>
            <a:endParaRPr lang="es-ES" altLang="en-US"/>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extLst>
      <p:ext uri="{BB962C8B-B14F-4D97-AF65-F5344CB8AC3E}">
        <p14:creationId xmlns:p14="http://schemas.microsoft.com/office/powerpoint/2010/main" val="6708449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miter lim="800000"/>
            <a:headEnd/>
            <a:tailEnd/>
          </a:ln>
        </p:spPr>
        <p:txBody>
          <a:bodyPr/>
          <a:lstStyle/>
          <a:p>
            <a:fld id="{94B9FBCA-A541-4B15-B223-392F35DA3370}" type="slidenum">
              <a:rPr lang="es-ES" altLang="en-US"/>
              <a:pPr/>
              <a:t>14</a:t>
            </a:fld>
            <a:endParaRPr lang="es-ES" alt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extLst>
      <p:ext uri="{BB962C8B-B14F-4D97-AF65-F5344CB8AC3E}">
        <p14:creationId xmlns:p14="http://schemas.microsoft.com/office/powerpoint/2010/main" val="287663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miter lim="800000"/>
            <a:headEnd/>
            <a:tailEnd/>
          </a:ln>
        </p:spPr>
        <p:txBody>
          <a:bodyPr/>
          <a:lstStyle/>
          <a:p>
            <a:fld id="{67215664-C344-4C9D-AD41-08634808642B}" type="slidenum">
              <a:rPr lang="es-ES" altLang="en-US"/>
              <a:pPr/>
              <a:t>2</a:t>
            </a:fld>
            <a:endParaRPr lang="es-ES" altLang="en-US"/>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extLst>
      <p:ext uri="{BB962C8B-B14F-4D97-AF65-F5344CB8AC3E}">
        <p14:creationId xmlns:p14="http://schemas.microsoft.com/office/powerpoint/2010/main" val="6189036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ln>
            <a:miter lim="800000"/>
            <a:headEnd/>
            <a:tailEnd/>
          </a:ln>
        </p:spPr>
        <p:txBody>
          <a:bodyPr/>
          <a:lstStyle/>
          <a:p>
            <a:fld id="{3685F509-E6C2-47A4-8BD1-5B0397064845}" type="slidenum">
              <a:rPr lang="es-ES" altLang="en-US"/>
              <a:pPr/>
              <a:t>3</a:t>
            </a:fld>
            <a:endParaRPr lang="es-ES" altLang="en-US"/>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extLst>
      <p:ext uri="{BB962C8B-B14F-4D97-AF65-F5344CB8AC3E}">
        <p14:creationId xmlns:p14="http://schemas.microsoft.com/office/powerpoint/2010/main" val="24249266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miter lim="800000"/>
            <a:headEnd/>
            <a:tailEnd/>
          </a:ln>
        </p:spPr>
        <p:txBody>
          <a:bodyPr/>
          <a:lstStyle/>
          <a:p>
            <a:fld id="{728F8DDF-B4A7-47F7-B702-44EA8818EDC5}" type="slidenum">
              <a:rPr lang="es-ES" altLang="en-US"/>
              <a:pPr/>
              <a:t>4</a:t>
            </a:fld>
            <a:endParaRPr lang="es-ES" altLang="en-US"/>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extLst>
      <p:ext uri="{BB962C8B-B14F-4D97-AF65-F5344CB8AC3E}">
        <p14:creationId xmlns:p14="http://schemas.microsoft.com/office/powerpoint/2010/main" val="1176239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ln>
            <a:miter lim="800000"/>
            <a:headEnd/>
            <a:tailEnd/>
          </a:ln>
        </p:spPr>
        <p:txBody>
          <a:bodyPr/>
          <a:lstStyle/>
          <a:p>
            <a:fld id="{629C3CB3-E454-43B0-A7B6-965B98669D8E}" type="slidenum">
              <a:rPr lang="es-ES" altLang="en-US"/>
              <a:pPr/>
              <a:t>5</a:t>
            </a:fld>
            <a:endParaRPr lang="es-ES" alt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extLst>
      <p:ext uri="{BB962C8B-B14F-4D97-AF65-F5344CB8AC3E}">
        <p14:creationId xmlns:p14="http://schemas.microsoft.com/office/powerpoint/2010/main" val="22847419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miter lim="800000"/>
            <a:headEnd/>
            <a:tailEnd/>
          </a:ln>
        </p:spPr>
        <p:txBody>
          <a:bodyPr/>
          <a:lstStyle/>
          <a:p>
            <a:fld id="{C24E183E-54C1-4984-9B22-D99D03FBD99D}" type="slidenum">
              <a:rPr lang="es-ES" altLang="en-US"/>
              <a:pPr/>
              <a:t>6</a:t>
            </a:fld>
            <a:endParaRPr lang="es-ES" alt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extLst>
      <p:ext uri="{BB962C8B-B14F-4D97-AF65-F5344CB8AC3E}">
        <p14:creationId xmlns:p14="http://schemas.microsoft.com/office/powerpoint/2010/main" val="725448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miter lim="800000"/>
            <a:headEnd/>
            <a:tailEnd/>
          </a:ln>
        </p:spPr>
        <p:txBody>
          <a:bodyPr/>
          <a:lstStyle/>
          <a:p>
            <a:fld id="{7A8BC83A-1D96-4C2B-8A1C-883D7763A222}" type="slidenum">
              <a:rPr lang="es-ES" altLang="en-US"/>
              <a:pPr/>
              <a:t>7</a:t>
            </a:fld>
            <a:endParaRPr lang="es-ES" altLang="en-US"/>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extLst>
      <p:ext uri="{BB962C8B-B14F-4D97-AF65-F5344CB8AC3E}">
        <p14:creationId xmlns:p14="http://schemas.microsoft.com/office/powerpoint/2010/main" val="12689859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miter lim="800000"/>
            <a:headEnd/>
            <a:tailEnd/>
          </a:ln>
        </p:spPr>
        <p:txBody>
          <a:bodyPr/>
          <a:lstStyle/>
          <a:p>
            <a:fld id="{C0C9012F-35CC-4168-B347-EA8E456CE5E4}" type="slidenum">
              <a:rPr lang="es-ES" altLang="en-US"/>
              <a:pPr/>
              <a:t>8</a:t>
            </a:fld>
            <a:endParaRPr lang="es-ES" altLang="en-US"/>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extLst>
      <p:ext uri="{BB962C8B-B14F-4D97-AF65-F5344CB8AC3E}">
        <p14:creationId xmlns:p14="http://schemas.microsoft.com/office/powerpoint/2010/main" val="28442496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miter lim="800000"/>
            <a:headEnd/>
            <a:tailEnd/>
          </a:ln>
        </p:spPr>
        <p:txBody>
          <a:bodyPr/>
          <a:lstStyle/>
          <a:p>
            <a:fld id="{4CA4BAB3-AE88-4C4D-8806-00C5B08541CD}" type="slidenum">
              <a:rPr lang="es-ES" altLang="en-US"/>
              <a:pPr/>
              <a:t>9</a:t>
            </a:fld>
            <a:endParaRPr lang="es-ES" alt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p:spPr>
        <p:txBody>
          <a:bodyPr/>
          <a:lstStyle/>
          <a:p>
            <a:pPr eaLnBrk="1" hangingPunct="1"/>
            <a:endParaRPr lang="en-US" altLang="en-US" smtClean="0">
              <a:latin typeface="Arial" charset="0"/>
            </a:endParaRPr>
          </a:p>
        </p:txBody>
      </p:sp>
    </p:spTree>
    <p:extLst>
      <p:ext uri="{BB962C8B-B14F-4D97-AF65-F5344CB8AC3E}">
        <p14:creationId xmlns:p14="http://schemas.microsoft.com/office/powerpoint/2010/main" val="37804177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6350"/>
            <a:ext cx="9140825" cy="6851650"/>
            <a:chOff x="0" y="4"/>
            <a:chExt cx="5758" cy="4316"/>
          </a:xfrm>
        </p:grpSpPr>
        <p:grpSp>
          <p:nvGrpSpPr>
            <p:cNvPr id="5" name="Group 3"/>
            <p:cNvGrpSpPr>
              <a:grpSpLocks/>
            </p:cNvGrpSpPr>
            <p:nvPr/>
          </p:nvGrpSpPr>
          <p:grpSpPr bwMode="auto">
            <a:xfrm>
              <a:off x="0" y="1161"/>
              <a:ext cx="5758" cy="3159"/>
              <a:chOff x="0" y="1161"/>
              <a:chExt cx="5758" cy="3159"/>
            </a:xfrm>
          </p:grpSpPr>
          <p:sp>
            <p:nvSpPr>
              <p:cNvPr id="16" name="Freeform 4"/>
              <p:cNvSpPr>
                <a:spLocks/>
              </p:cNvSpPr>
              <p:nvPr/>
            </p:nvSpPr>
            <p:spPr bwMode="hidden">
              <a:xfrm>
                <a:off x="558" y="1161"/>
                <a:ext cx="5200" cy="3159"/>
              </a:xfrm>
              <a:custGeom>
                <a:avLst/>
                <a:gdLst>
                  <a:gd name="T0" fmla="*/ 0 w 5184"/>
                  <a:gd name="T1" fmla="*/ 3159 h 3159"/>
                  <a:gd name="T2" fmla="*/ 5216 w 5184"/>
                  <a:gd name="T3" fmla="*/ 3159 h 3159"/>
                  <a:gd name="T4" fmla="*/ 5216 w 5184"/>
                  <a:gd name="T5" fmla="*/ 0 h 3159"/>
                  <a:gd name="T6" fmla="*/ 0 w 5184"/>
                  <a:gd name="T7" fmla="*/ 0 h 3159"/>
                  <a:gd name="T8" fmla="*/ 0 w 5184"/>
                  <a:gd name="T9" fmla="*/ 3159 h 3159"/>
                  <a:gd name="T10" fmla="*/ 0 w 5184"/>
                  <a:gd name="T11" fmla="*/ 3159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84" h="3159">
                    <a:moveTo>
                      <a:pt x="0" y="3159"/>
                    </a:moveTo>
                    <a:lnTo>
                      <a:pt x="5184" y="3159"/>
                    </a:lnTo>
                    <a:lnTo>
                      <a:pt x="5184" y="0"/>
                    </a:lnTo>
                    <a:lnTo>
                      <a:pt x="0" y="0"/>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endParaRPr lang="en-US"/>
              </a:p>
            </p:txBody>
          </p:sp>
          <p:sp>
            <p:nvSpPr>
              <p:cNvPr id="17" name="Freeform 5"/>
              <p:cNvSpPr>
                <a:spLocks/>
              </p:cNvSpPr>
              <p:nvPr/>
            </p:nvSpPr>
            <p:spPr bwMode="hidden">
              <a:xfrm>
                <a:off x="0" y="1161"/>
                <a:ext cx="558" cy="3159"/>
              </a:xfrm>
              <a:custGeom>
                <a:avLst/>
                <a:gdLst>
                  <a:gd name="T0" fmla="*/ 0 w 556"/>
                  <a:gd name="T1" fmla="*/ 0 h 3159"/>
                  <a:gd name="T2" fmla="*/ 0 w 556"/>
                  <a:gd name="T3" fmla="*/ 3159 h 3159"/>
                  <a:gd name="T4" fmla="*/ 560 w 556"/>
                  <a:gd name="T5" fmla="*/ 3159 h 3159"/>
                  <a:gd name="T6" fmla="*/ 560 w 556"/>
                  <a:gd name="T7" fmla="*/ 0 h 3159"/>
                  <a:gd name="T8" fmla="*/ 0 w 556"/>
                  <a:gd name="T9" fmla="*/ 0 h 3159"/>
                  <a:gd name="T10" fmla="*/ 0 w 556"/>
                  <a:gd name="T11" fmla="*/ 0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6" h="3159">
                    <a:moveTo>
                      <a:pt x="0" y="0"/>
                    </a:moveTo>
                    <a:lnTo>
                      <a:pt x="0" y="3159"/>
                    </a:lnTo>
                    <a:lnTo>
                      <a:pt x="556" y="3159"/>
                    </a:lnTo>
                    <a:lnTo>
                      <a:pt x="556"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a:p>
            </p:txBody>
          </p:sp>
        </p:grpSp>
        <p:sp>
          <p:nvSpPr>
            <p:cNvPr id="6" name="Freeform 6"/>
            <p:cNvSpPr>
              <a:spLocks/>
            </p:cNvSpPr>
            <p:nvPr/>
          </p:nvSpPr>
          <p:spPr bwMode="ltGray">
            <a:xfrm>
              <a:off x="552" y="951"/>
              <a:ext cx="12" cy="420"/>
            </a:xfrm>
            <a:custGeom>
              <a:avLst/>
              <a:gdLst>
                <a:gd name="T0" fmla="*/ 0 w 12"/>
                <a:gd name="T1" fmla="*/ 0 h 420"/>
                <a:gd name="T2" fmla="*/ 0 w 12"/>
                <a:gd name="T3" fmla="*/ 420 h 420"/>
                <a:gd name="T4" fmla="*/ 12 w 12"/>
                <a:gd name="T5" fmla="*/ 420 h 420"/>
                <a:gd name="T6" fmla="*/ 12 w 12"/>
                <a:gd name="T7" fmla="*/ 0 h 420"/>
                <a:gd name="T8" fmla="*/ 0 w 12"/>
                <a:gd name="T9" fmla="*/ 0 h 420"/>
                <a:gd name="T10" fmla="*/ 0 w 12"/>
                <a:gd name="T11" fmla="*/ 0 h 420"/>
              </a:gdLst>
              <a:ahLst/>
              <a:cxnLst>
                <a:cxn ang="0">
                  <a:pos x="T0" y="T1"/>
                </a:cxn>
                <a:cxn ang="0">
                  <a:pos x="T2" y="T3"/>
                </a:cxn>
                <a:cxn ang="0">
                  <a:pos x="T4" y="T5"/>
                </a:cxn>
                <a:cxn ang="0">
                  <a:pos x="T6" y="T7"/>
                </a:cxn>
                <a:cxn ang="0">
                  <a:pos x="T8" y="T9"/>
                </a:cxn>
                <a:cxn ang="0">
                  <a:pos x="T10" y="T11"/>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a:noFill/>
            </a:ln>
            <a:extLst/>
          </p:spPr>
          <p:txBody>
            <a:bodyPr/>
            <a:lstStyle/>
            <a:p>
              <a:pPr eaLnBrk="1" hangingPunct="1">
                <a:defRPr/>
              </a:pPr>
              <a:endParaRPr lang="en-US"/>
            </a:p>
          </p:txBody>
        </p:sp>
        <p:sp>
          <p:nvSpPr>
            <p:cNvPr id="7" name="Freeform 7"/>
            <p:cNvSpPr>
              <a:spLocks/>
            </p:cNvSpPr>
            <p:nvPr/>
          </p:nvSpPr>
          <p:spPr bwMode="ltGray">
            <a:xfrm>
              <a:off x="767" y="1155"/>
              <a:ext cx="252" cy="12"/>
            </a:xfrm>
            <a:custGeom>
              <a:avLst/>
              <a:gdLst>
                <a:gd name="T0" fmla="*/ 253 w 251"/>
                <a:gd name="T1" fmla="*/ 0 h 12"/>
                <a:gd name="T2" fmla="*/ 0 w 251"/>
                <a:gd name="T3" fmla="*/ 0 h 12"/>
                <a:gd name="T4" fmla="*/ 0 w 251"/>
                <a:gd name="T5" fmla="*/ 12 h 12"/>
                <a:gd name="T6" fmla="*/ 253 w 251"/>
                <a:gd name="T7" fmla="*/ 12 h 12"/>
                <a:gd name="T8" fmla="*/ 253 w 251"/>
                <a:gd name="T9" fmla="*/ 0 h 12"/>
                <a:gd name="T10" fmla="*/ 253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251" y="0"/>
                  </a:moveTo>
                  <a:lnTo>
                    <a:pt x="0" y="0"/>
                  </a:lnTo>
                  <a:lnTo>
                    <a:pt x="0" y="12"/>
                  </a:lnTo>
                  <a:lnTo>
                    <a:pt x="251" y="12"/>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endParaRPr lang="en-US"/>
            </a:p>
          </p:txBody>
        </p:sp>
        <p:sp>
          <p:nvSpPr>
            <p:cNvPr id="8" name="Freeform 8"/>
            <p:cNvSpPr>
              <a:spLocks/>
            </p:cNvSpPr>
            <p:nvPr/>
          </p:nvSpPr>
          <p:spPr bwMode="ltGray">
            <a:xfrm>
              <a:off x="0" y="1155"/>
              <a:ext cx="351" cy="12"/>
            </a:xfrm>
            <a:custGeom>
              <a:avLst/>
              <a:gdLst>
                <a:gd name="T0" fmla="*/ 0 w 251"/>
                <a:gd name="T1" fmla="*/ 0 h 12"/>
                <a:gd name="T2" fmla="*/ 0 w 251"/>
                <a:gd name="T3" fmla="*/ 12 h 12"/>
                <a:gd name="T4" fmla="*/ 491 w 251"/>
                <a:gd name="T5" fmla="*/ 12 h 12"/>
                <a:gd name="T6" fmla="*/ 491 w 251"/>
                <a:gd name="T7" fmla="*/ 0 h 12"/>
                <a:gd name="T8" fmla="*/ 0 w 251"/>
                <a:gd name="T9" fmla="*/ 0 h 12"/>
                <a:gd name="T10" fmla="*/ 0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0" y="0"/>
                  </a:moveTo>
                  <a:lnTo>
                    <a:pt x="0" y="12"/>
                  </a:lnTo>
                  <a:lnTo>
                    <a:pt x="251" y="12"/>
                  </a:lnTo>
                  <a:lnTo>
                    <a:pt x="251"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endParaRPr lang="en-US"/>
            </a:p>
          </p:txBody>
        </p:sp>
        <p:grpSp>
          <p:nvGrpSpPr>
            <p:cNvPr id="9" name="Group 9"/>
            <p:cNvGrpSpPr>
              <a:grpSpLocks/>
            </p:cNvGrpSpPr>
            <p:nvPr/>
          </p:nvGrpSpPr>
          <p:grpSpPr bwMode="auto">
            <a:xfrm>
              <a:off x="348" y="4"/>
              <a:ext cx="5410" cy="4316"/>
              <a:chOff x="348" y="4"/>
              <a:chExt cx="5410" cy="4316"/>
            </a:xfrm>
          </p:grpSpPr>
          <p:sp>
            <p:nvSpPr>
              <p:cNvPr id="10" name="Freeform 10"/>
              <p:cNvSpPr>
                <a:spLocks/>
              </p:cNvSpPr>
              <p:nvPr/>
            </p:nvSpPr>
            <p:spPr bwMode="ltGray">
              <a:xfrm>
                <a:off x="552" y="4"/>
                <a:ext cx="12" cy="695"/>
              </a:xfrm>
              <a:custGeom>
                <a:avLst/>
                <a:gdLst>
                  <a:gd name="T0" fmla="*/ 12 w 12"/>
                  <a:gd name="T1" fmla="*/ 0 h 695"/>
                  <a:gd name="T2" fmla="*/ 0 w 12"/>
                  <a:gd name="T3" fmla="*/ 0 h 695"/>
                  <a:gd name="T4" fmla="*/ 0 w 12"/>
                  <a:gd name="T5" fmla="*/ 695 h 695"/>
                  <a:gd name="T6" fmla="*/ 12 w 12"/>
                  <a:gd name="T7" fmla="*/ 695 h 695"/>
                  <a:gd name="T8" fmla="*/ 12 w 12"/>
                  <a:gd name="T9" fmla="*/ 0 h 695"/>
                  <a:gd name="T10" fmla="*/ 12 w 12"/>
                  <a:gd name="T11" fmla="*/ 0 h 69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695">
                    <a:moveTo>
                      <a:pt x="12" y="0"/>
                    </a:moveTo>
                    <a:lnTo>
                      <a:pt x="0" y="0"/>
                    </a:lnTo>
                    <a:lnTo>
                      <a:pt x="0" y="695"/>
                    </a:lnTo>
                    <a:lnTo>
                      <a:pt x="12" y="695"/>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a:p>
            </p:txBody>
          </p:sp>
          <p:sp>
            <p:nvSpPr>
              <p:cNvPr id="11" name="Freeform 11"/>
              <p:cNvSpPr>
                <a:spLocks/>
              </p:cNvSpPr>
              <p:nvPr/>
            </p:nvSpPr>
            <p:spPr bwMode="ltGray">
              <a:xfrm>
                <a:off x="552" y="1623"/>
                <a:ext cx="12" cy="2697"/>
              </a:xfrm>
              <a:custGeom>
                <a:avLst/>
                <a:gdLst>
                  <a:gd name="T0" fmla="*/ 0 w 12"/>
                  <a:gd name="T1" fmla="*/ 2697 h 2697"/>
                  <a:gd name="T2" fmla="*/ 12 w 12"/>
                  <a:gd name="T3" fmla="*/ 2697 h 2697"/>
                  <a:gd name="T4" fmla="*/ 12 w 12"/>
                  <a:gd name="T5" fmla="*/ 0 h 2697"/>
                  <a:gd name="T6" fmla="*/ 0 w 12"/>
                  <a:gd name="T7" fmla="*/ 0 h 2697"/>
                  <a:gd name="T8" fmla="*/ 0 w 12"/>
                  <a:gd name="T9" fmla="*/ 2697 h 2697"/>
                  <a:gd name="T10" fmla="*/ 0 w 12"/>
                  <a:gd name="T11" fmla="*/ 2697 h 269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697">
                    <a:moveTo>
                      <a:pt x="0" y="2697"/>
                    </a:moveTo>
                    <a:lnTo>
                      <a:pt x="12" y="2697"/>
                    </a:lnTo>
                    <a:lnTo>
                      <a:pt x="12" y="0"/>
                    </a:lnTo>
                    <a:lnTo>
                      <a:pt x="0" y="0"/>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sp>
            <p:nvSpPr>
              <p:cNvPr id="12" name="Freeform 12"/>
              <p:cNvSpPr>
                <a:spLocks/>
              </p:cNvSpPr>
              <p:nvPr/>
            </p:nvSpPr>
            <p:spPr bwMode="ltGray">
              <a:xfrm>
                <a:off x="1019" y="1155"/>
                <a:ext cx="4739" cy="12"/>
              </a:xfrm>
              <a:custGeom>
                <a:avLst/>
                <a:gdLst>
                  <a:gd name="T0" fmla="*/ 4754 w 4724"/>
                  <a:gd name="T1" fmla="*/ 0 h 12"/>
                  <a:gd name="T2" fmla="*/ 0 w 4724"/>
                  <a:gd name="T3" fmla="*/ 0 h 12"/>
                  <a:gd name="T4" fmla="*/ 0 w 4724"/>
                  <a:gd name="T5" fmla="*/ 12 h 12"/>
                  <a:gd name="T6" fmla="*/ 4754 w 4724"/>
                  <a:gd name="T7" fmla="*/ 12 h 12"/>
                  <a:gd name="T8" fmla="*/ 4754 w 4724"/>
                  <a:gd name="T9" fmla="*/ 0 h 12"/>
                  <a:gd name="T10" fmla="*/ 4754 w 4724"/>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24" h="12">
                    <a:moveTo>
                      <a:pt x="4724" y="0"/>
                    </a:moveTo>
                    <a:lnTo>
                      <a:pt x="0" y="0"/>
                    </a:lnTo>
                    <a:lnTo>
                      <a:pt x="0" y="12"/>
                    </a:lnTo>
                    <a:lnTo>
                      <a:pt x="4724" y="12"/>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endParaRPr lang="en-US"/>
              </a:p>
            </p:txBody>
          </p:sp>
          <p:sp>
            <p:nvSpPr>
              <p:cNvPr id="13" name="Freeform 13"/>
              <p:cNvSpPr>
                <a:spLocks/>
              </p:cNvSpPr>
              <p:nvPr/>
            </p:nvSpPr>
            <p:spPr bwMode="ltGray">
              <a:xfrm>
                <a:off x="552" y="1371"/>
                <a:ext cx="12" cy="252"/>
              </a:xfrm>
              <a:custGeom>
                <a:avLst/>
                <a:gdLst>
                  <a:gd name="T0" fmla="*/ 0 w 12"/>
                  <a:gd name="T1" fmla="*/ 252 h 252"/>
                  <a:gd name="T2" fmla="*/ 12 w 12"/>
                  <a:gd name="T3" fmla="*/ 252 h 252"/>
                  <a:gd name="T4" fmla="*/ 12 w 12"/>
                  <a:gd name="T5" fmla="*/ 0 h 252"/>
                  <a:gd name="T6" fmla="*/ 0 w 12"/>
                  <a:gd name="T7" fmla="*/ 0 h 252"/>
                  <a:gd name="T8" fmla="*/ 0 w 12"/>
                  <a:gd name="T9" fmla="*/ 252 h 252"/>
                  <a:gd name="T10" fmla="*/ 0 w 12"/>
                  <a:gd name="T11" fmla="*/ 252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0" y="252"/>
                    </a:moveTo>
                    <a:lnTo>
                      <a:pt x="12" y="252"/>
                    </a:lnTo>
                    <a:lnTo>
                      <a:pt x="12" y="0"/>
                    </a:lnTo>
                    <a:lnTo>
                      <a:pt x="0" y="0"/>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endParaRPr lang="en-US"/>
              </a:p>
            </p:txBody>
          </p:sp>
          <p:sp>
            <p:nvSpPr>
              <p:cNvPr id="14" name="Freeform 14"/>
              <p:cNvSpPr>
                <a:spLocks/>
              </p:cNvSpPr>
              <p:nvPr/>
            </p:nvSpPr>
            <p:spPr bwMode="ltGray">
              <a:xfrm>
                <a:off x="552" y="699"/>
                <a:ext cx="12" cy="252"/>
              </a:xfrm>
              <a:custGeom>
                <a:avLst/>
                <a:gdLst>
                  <a:gd name="T0" fmla="*/ 12 w 12"/>
                  <a:gd name="T1" fmla="*/ 0 h 252"/>
                  <a:gd name="T2" fmla="*/ 0 w 12"/>
                  <a:gd name="T3" fmla="*/ 0 h 252"/>
                  <a:gd name="T4" fmla="*/ 0 w 12"/>
                  <a:gd name="T5" fmla="*/ 252 h 252"/>
                  <a:gd name="T6" fmla="*/ 12 w 12"/>
                  <a:gd name="T7" fmla="*/ 252 h 252"/>
                  <a:gd name="T8" fmla="*/ 12 w 12"/>
                  <a:gd name="T9" fmla="*/ 0 h 252"/>
                  <a:gd name="T10" fmla="*/ 12 w 12"/>
                  <a:gd name="T11" fmla="*/ 0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12" y="0"/>
                    </a:moveTo>
                    <a:lnTo>
                      <a:pt x="0" y="0"/>
                    </a:lnTo>
                    <a:lnTo>
                      <a:pt x="0" y="252"/>
                    </a:lnTo>
                    <a:lnTo>
                      <a:pt x="12" y="252"/>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endParaRPr lang="en-US"/>
              </a:p>
            </p:txBody>
          </p:sp>
          <p:sp>
            <p:nvSpPr>
              <p:cNvPr id="15" name="Freeform 15"/>
              <p:cNvSpPr>
                <a:spLocks/>
              </p:cNvSpPr>
              <p:nvPr/>
            </p:nvSpPr>
            <p:spPr bwMode="ltGray">
              <a:xfrm>
                <a:off x="348" y="1155"/>
                <a:ext cx="419" cy="12"/>
              </a:xfrm>
              <a:custGeom>
                <a:avLst/>
                <a:gdLst>
                  <a:gd name="T0" fmla="*/ 0 w 418"/>
                  <a:gd name="T1" fmla="*/ 0 h 12"/>
                  <a:gd name="T2" fmla="*/ 0 w 418"/>
                  <a:gd name="T3" fmla="*/ 12 h 12"/>
                  <a:gd name="T4" fmla="*/ 418 w 418"/>
                  <a:gd name="T5" fmla="*/ 12 h 12"/>
                  <a:gd name="T6" fmla="*/ 418 w 418"/>
                  <a:gd name="T7" fmla="*/ 0 h 12"/>
                  <a:gd name="T8" fmla="*/ 0 w 418"/>
                  <a:gd name="T9" fmla="*/ 0 h 12"/>
                  <a:gd name="T10" fmla="*/ 0 w 418"/>
                  <a:gd name="T11" fmla="*/ 0 h 12"/>
                </a:gdLst>
                <a:ahLst/>
                <a:cxnLst>
                  <a:cxn ang="0">
                    <a:pos x="T0" y="T1"/>
                  </a:cxn>
                  <a:cxn ang="0">
                    <a:pos x="T2" y="T3"/>
                  </a:cxn>
                  <a:cxn ang="0">
                    <a:pos x="T4" y="T5"/>
                  </a:cxn>
                  <a:cxn ang="0">
                    <a:pos x="T6" y="T7"/>
                  </a:cxn>
                  <a:cxn ang="0">
                    <a:pos x="T8" y="T9"/>
                  </a:cxn>
                  <a:cxn ang="0">
                    <a:pos x="T10" y="T11"/>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a:noFill/>
              </a:ln>
              <a:extLst/>
            </p:spPr>
            <p:txBody>
              <a:bodyPr/>
              <a:lstStyle/>
              <a:p>
                <a:pPr eaLnBrk="1" hangingPunct="1">
                  <a:defRPr/>
                </a:pPr>
                <a:endParaRPr lang="en-US"/>
              </a:p>
            </p:txBody>
          </p:sp>
        </p:grpSp>
      </p:grpSp>
      <p:sp>
        <p:nvSpPr>
          <p:cNvPr id="17424" name="Rectangle 16"/>
          <p:cNvSpPr>
            <a:spLocks noGrp="1" noChangeArrowheads="1"/>
          </p:cNvSpPr>
          <p:nvPr>
            <p:ph type="ctrTitle" sz="quarter"/>
          </p:nvPr>
        </p:nvSpPr>
        <p:spPr>
          <a:xfrm>
            <a:off x="1066800" y="1997075"/>
            <a:ext cx="7086600" cy="1431925"/>
          </a:xfrm>
        </p:spPr>
        <p:txBody>
          <a:bodyPr anchor="b"/>
          <a:lstStyle>
            <a:lvl1pPr>
              <a:defRPr/>
            </a:lvl1pPr>
          </a:lstStyle>
          <a:p>
            <a:pPr lvl="0"/>
            <a:r>
              <a:rPr lang="es-ES" altLang="en-US" noProof="0" smtClean="0"/>
              <a:t>Haga clic para cambiar el estilo de título	</a:t>
            </a:r>
          </a:p>
        </p:txBody>
      </p:sp>
      <p:sp>
        <p:nvSpPr>
          <p:cNvPr id="17425" name="Rectangle 17"/>
          <p:cNvSpPr>
            <a:spLocks noGrp="1" noChangeArrowheads="1"/>
          </p:cNvSpPr>
          <p:nvPr>
            <p:ph type="subTitle" sz="quarter" idx="1"/>
          </p:nvPr>
        </p:nvSpPr>
        <p:spPr>
          <a:xfrm>
            <a:off x="1066800" y="3886200"/>
            <a:ext cx="6400800" cy="1752600"/>
          </a:xfrm>
        </p:spPr>
        <p:txBody>
          <a:bodyPr/>
          <a:lstStyle>
            <a:lvl1pPr marL="0" indent="0">
              <a:buFont typeface="Wingdings" panose="05000000000000000000" pitchFamily="2" charset="2"/>
              <a:buNone/>
              <a:defRPr/>
            </a:lvl1pPr>
          </a:lstStyle>
          <a:p>
            <a:pPr lvl="0"/>
            <a:r>
              <a:rPr lang="es-ES" altLang="en-US" noProof="0" smtClean="0"/>
              <a:t>Haga clic para modificar el estilo de subtítulo del patrón</a:t>
            </a:r>
          </a:p>
        </p:txBody>
      </p:sp>
      <p:sp>
        <p:nvSpPr>
          <p:cNvPr id="18" name="Rectangle 18"/>
          <p:cNvSpPr>
            <a:spLocks noGrp="1" noChangeArrowheads="1"/>
          </p:cNvSpPr>
          <p:nvPr>
            <p:ph type="dt" sz="quarter" idx="10"/>
          </p:nvPr>
        </p:nvSpPr>
        <p:spPr/>
        <p:txBody>
          <a:bodyPr/>
          <a:lstStyle>
            <a:lvl1pPr>
              <a:defRPr/>
            </a:lvl1pPr>
          </a:lstStyle>
          <a:p>
            <a:pPr>
              <a:defRPr/>
            </a:pPr>
            <a:endParaRPr lang="es-ES" altLang="en-US"/>
          </a:p>
        </p:txBody>
      </p:sp>
      <p:sp>
        <p:nvSpPr>
          <p:cNvPr id="19" name="Rectangle 19"/>
          <p:cNvSpPr>
            <a:spLocks noGrp="1" noChangeArrowheads="1"/>
          </p:cNvSpPr>
          <p:nvPr>
            <p:ph type="ftr" sz="quarter" idx="11"/>
          </p:nvPr>
        </p:nvSpPr>
        <p:spPr>
          <a:xfrm>
            <a:off x="3352800" y="6248400"/>
            <a:ext cx="2895600" cy="457200"/>
          </a:xfrm>
        </p:spPr>
        <p:txBody>
          <a:bodyPr/>
          <a:lstStyle>
            <a:lvl1pPr>
              <a:defRPr/>
            </a:lvl1pPr>
          </a:lstStyle>
          <a:p>
            <a:pPr>
              <a:defRPr/>
            </a:pPr>
            <a:r>
              <a:rPr lang="es-ES" altLang="en-US" smtClean="0"/>
              <a:t>C. San Juan Mesonada. UC3M.</a:t>
            </a:r>
            <a:endParaRPr lang="es-ES" altLang="en-US"/>
          </a:p>
        </p:txBody>
      </p:sp>
      <p:sp>
        <p:nvSpPr>
          <p:cNvPr id="20" name="Rectangle 20"/>
          <p:cNvSpPr>
            <a:spLocks noGrp="1" noChangeArrowheads="1"/>
          </p:cNvSpPr>
          <p:nvPr>
            <p:ph type="sldNum" sz="quarter" idx="12"/>
          </p:nvPr>
        </p:nvSpPr>
        <p:spPr/>
        <p:txBody>
          <a:bodyPr/>
          <a:lstStyle>
            <a:lvl1pPr>
              <a:defRPr/>
            </a:lvl1pPr>
          </a:lstStyle>
          <a:p>
            <a:fld id="{A8402455-860B-4E60-AC79-4C4565B18624}" type="slidenum">
              <a:rPr lang="es-ES" altLang="en-US"/>
              <a:pPr/>
              <a:t>‹Nº›</a:t>
            </a:fld>
            <a:endParaRPr lang="es-E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17"/>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18"/>
          <p:cNvSpPr>
            <a:spLocks noGrp="1" noChangeArrowheads="1"/>
          </p:cNvSpPr>
          <p:nvPr>
            <p:ph type="ftr" sz="quarter" idx="11"/>
          </p:nvPr>
        </p:nvSpPr>
        <p:spPr>
          <a:ln/>
        </p:spPr>
        <p:txBody>
          <a:bodyPr/>
          <a:lstStyle>
            <a:lvl1pPr>
              <a:defRPr/>
            </a:lvl1pPr>
          </a:lstStyle>
          <a:p>
            <a:pPr>
              <a:defRPr/>
            </a:pPr>
            <a:r>
              <a:rPr lang="es-ES" altLang="en-US" smtClean="0"/>
              <a:t>C. San Juan Mesonada. UC3M.</a:t>
            </a:r>
            <a:endParaRPr lang="es-ES" altLang="en-US"/>
          </a:p>
        </p:txBody>
      </p:sp>
      <p:sp>
        <p:nvSpPr>
          <p:cNvPr id="6" name="Rectangle 19"/>
          <p:cNvSpPr>
            <a:spLocks noGrp="1" noChangeArrowheads="1"/>
          </p:cNvSpPr>
          <p:nvPr>
            <p:ph type="sldNum" sz="quarter" idx="12"/>
          </p:nvPr>
        </p:nvSpPr>
        <p:spPr>
          <a:ln/>
        </p:spPr>
        <p:txBody>
          <a:bodyPr/>
          <a:lstStyle>
            <a:lvl1pPr>
              <a:defRPr/>
            </a:lvl1pPr>
          </a:lstStyle>
          <a:p>
            <a:fld id="{517528BE-7B9D-40AB-AE51-8D4D5B65089F}" type="slidenum">
              <a:rPr lang="es-ES" altLang="en-US"/>
              <a:pPr/>
              <a:t>‹Nº›</a:t>
            </a:fld>
            <a:endParaRPr lang="es-E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724650" y="304800"/>
            <a:ext cx="1885950" cy="5791200"/>
          </a:xfrm>
        </p:spPr>
        <p:txBody>
          <a:bodyPr vert="eaVert"/>
          <a:lstStyle/>
          <a:p>
            <a:r>
              <a:rPr lang="es-ES" smtClean="0"/>
              <a:t>Haga clic para modificar el estilo de título del patrón</a:t>
            </a:r>
            <a:endParaRPr lang="en-US"/>
          </a:p>
        </p:txBody>
      </p:sp>
      <p:sp>
        <p:nvSpPr>
          <p:cNvPr id="3" name="Marcador de texto vertical 2"/>
          <p:cNvSpPr>
            <a:spLocks noGrp="1"/>
          </p:cNvSpPr>
          <p:nvPr>
            <p:ph type="body" orient="vert" idx="1"/>
          </p:nvPr>
        </p:nvSpPr>
        <p:spPr>
          <a:xfrm>
            <a:off x="1066800" y="304800"/>
            <a:ext cx="5505450" cy="5791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17"/>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18"/>
          <p:cNvSpPr>
            <a:spLocks noGrp="1" noChangeArrowheads="1"/>
          </p:cNvSpPr>
          <p:nvPr>
            <p:ph type="ftr" sz="quarter" idx="11"/>
          </p:nvPr>
        </p:nvSpPr>
        <p:spPr>
          <a:ln/>
        </p:spPr>
        <p:txBody>
          <a:bodyPr/>
          <a:lstStyle>
            <a:lvl1pPr>
              <a:defRPr/>
            </a:lvl1pPr>
          </a:lstStyle>
          <a:p>
            <a:pPr>
              <a:defRPr/>
            </a:pPr>
            <a:r>
              <a:rPr lang="es-ES" altLang="en-US" smtClean="0"/>
              <a:t>C. San Juan Mesonada. UC3M.</a:t>
            </a:r>
            <a:endParaRPr lang="es-ES" altLang="en-US"/>
          </a:p>
        </p:txBody>
      </p:sp>
      <p:sp>
        <p:nvSpPr>
          <p:cNvPr id="6" name="Rectangle 19"/>
          <p:cNvSpPr>
            <a:spLocks noGrp="1" noChangeArrowheads="1"/>
          </p:cNvSpPr>
          <p:nvPr>
            <p:ph type="sldNum" sz="quarter" idx="12"/>
          </p:nvPr>
        </p:nvSpPr>
        <p:spPr>
          <a:ln/>
        </p:spPr>
        <p:txBody>
          <a:bodyPr/>
          <a:lstStyle>
            <a:lvl1pPr>
              <a:defRPr/>
            </a:lvl1pPr>
          </a:lstStyle>
          <a:p>
            <a:fld id="{35CFE0A2-E687-493C-8F16-52F2726E837D}" type="slidenum">
              <a:rPr lang="es-ES" altLang="en-US"/>
              <a:pPr/>
              <a:t>‹Nº›</a:t>
            </a:fld>
            <a:endParaRPr lang="es-E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17"/>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18"/>
          <p:cNvSpPr>
            <a:spLocks noGrp="1" noChangeArrowheads="1"/>
          </p:cNvSpPr>
          <p:nvPr>
            <p:ph type="ftr" sz="quarter" idx="11"/>
          </p:nvPr>
        </p:nvSpPr>
        <p:spPr>
          <a:ln/>
        </p:spPr>
        <p:txBody>
          <a:bodyPr/>
          <a:lstStyle>
            <a:lvl1pPr>
              <a:defRPr/>
            </a:lvl1pPr>
          </a:lstStyle>
          <a:p>
            <a:pPr>
              <a:defRPr/>
            </a:pPr>
            <a:r>
              <a:rPr lang="es-ES" altLang="en-US" smtClean="0"/>
              <a:t>C. San Juan Mesonada. UC3M.</a:t>
            </a:r>
            <a:endParaRPr lang="es-ES" altLang="en-US"/>
          </a:p>
        </p:txBody>
      </p:sp>
      <p:sp>
        <p:nvSpPr>
          <p:cNvPr id="6" name="Rectangle 19"/>
          <p:cNvSpPr>
            <a:spLocks noGrp="1" noChangeArrowheads="1"/>
          </p:cNvSpPr>
          <p:nvPr>
            <p:ph type="sldNum" sz="quarter" idx="12"/>
          </p:nvPr>
        </p:nvSpPr>
        <p:spPr>
          <a:ln/>
        </p:spPr>
        <p:txBody>
          <a:bodyPr/>
          <a:lstStyle>
            <a:lvl1pPr>
              <a:defRPr/>
            </a:lvl1pPr>
          </a:lstStyle>
          <a:p>
            <a:fld id="{1BF2F450-6D1C-4FBD-8E74-8C65BCD44A46}" type="slidenum">
              <a:rPr lang="es-ES" altLang="en-US"/>
              <a:pPr/>
              <a:t>‹Nº›</a:t>
            </a:fld>
            <a:endParaRPr lang="es-E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8"/>
            <a:ext cx="7886700" cy="2852737"/>
          </a:xfrm>
        </p:spPr>
        <p:txBody>
          <a:bodyPr anchor="b"/>
          <a:lstStyle>
            <a:lvl1pPr>
              <a:defRPr sz="6000"/>
            </a:lvl1p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s-ES" smtClean="0"/>
              <a:t>Haga clic para modificar el estilo de texto del patrón</a:t>
            </a:r>
          </a:p>
        </p:txBody>
      </p:sp>
      <p:sp>
        <p:nvSpPr>
          <p:cNvPr id="4" name="Rectangle 17"/>
          <p:cNvSpPr>
            <a:spLocks noGrp="1" noChangeArrowheads="1"/>
          </p:cNvSpPr>
          <p:nvPr>
            <p:ph type="dt" sz="half" idx="10"/>
          </p:nvPr>
        </p:nvSpPr>
        <p:spPr>
          <a:ln/>
        </p:spPr>
        <p:txBody>
          <a:bodyPr/>
          <a:lstStyle>
            <a:lvl1pPr>
              <a:defRPr/>
            </a:lvl1pPr>
          </a:lstStyle>
          <a:p>
            <a:pPr>
              <a:defRPr/>
            </a:pPr>
            <a:endParaRPr lang="es-ES" altLang="en-US"/>
          </a:p>
        </p:txBody>
      </p:sp>
      <p:sp>
        <p:nvSpPr>
          <p:cNvPr id="5" name="Rectangle 18"/>
          <p:cNvSpPr>
            <a:spLocks noGrp="1" noChangeArrowheads="1"/>
          </p:cNvSpPr>
          <p:nvPr>
            <p:ph type="ftr" sz="quarter" idx="11"/>
          </p:nvPr>
        </p:nvSpPr>
        <p:spPr>
          <a:ln/>
        </p:spPr>
        <p:txBody>
          <a:bodyPr/>
          <a:lstStyle>
            <a:lvl1pPr>
              <a:defRPr/>
            </a:lvl1pPr>
          </a:lstStyle>
          <a:p>
            <a:pPr>
              <a:defRPr/>
            </a:pPr>
            <a:r>
              <a:rPr lang="es-ES" altLang="en-US" smtClean="0"/>
              <a:t>C. San Juan Mesonada. UC3M.</a:t>
            </a:r>
            <a:endParaRPr lang="es-ES" altLang="en-US"/>
          </a:p>
        </p:txBody>
      </p:sp>
      <p:sp>
        <p:nvSpPr>
          <p:cNvPr id="6" name="Rectangle 19"/>
          <p:cNvSpPr>
            <a:spLocks noGrp="1" noChangeArrowheads="1"/>
          </p:cNvSpPr>
          <p:nvPr>
            <p:ph type="sldNum" sz="quarter" idx="12"/>
          </p:nvPr>
        </p:nvSpPr>
        <p:spPr>
          <a:ln/>
        </p:spPr>
        <p:txBody>
          <a:bodyPr/>
          <a:lstStyle>
            <a:lvl1pPr>
              <a:defRPr/>
            </a:lvl1pPr>
          </a:lstStyle>
          <a:p>
            <a:fld id="{DAB052A7-C806-4C25-8D4C-ED340E734CA0}" type="slidenum">
              <a:rPr lang="es-ES" altLang="en-US"/>
              <a:pPr/>
              <a:t>‹Nº›</a:t>
            </a:fld>
            <a:endParaRPr lang="es-E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contenido 2"/>
          <p:cNvSpPr>
            <a:spLocks noGrp="1"/>
          </p:cNvSpPr>
          <p:nvPr>
            <p:ph sz="half" idx="1"/>
          </p:nvPr>
        </p:nvSpPr>
        <p:spPr>
          <a:xfrm>
            <a:off x="1066800" y="1981200"/>
            <a:ext cx="36957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contenido 3"/>
          <p:cNvSpPr>
            <a:spLocks noGrp="1"/>
          </p:cNvSpPr>
          <p:nvPr>
            <p:ph sz="half" idx="2"/>
          </p:nvPr>
        </p:nvSpPr>
        <p:spPr>
          <a:xfrm>
            <a:off x="4914900" y="1981200"/>
            <a:ext cx="36957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Rectangle 17"/>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18"/>
          <p:cNvSpPr>
            <a:spLocks noGrp="1" noChangeArrowheads="1"/>
          </p:cNvSpPr>
          <p:nvPr>
            <p:ph type="ftr" sz="quarter" idx="11"/>
          </p:nvPr>
        </p:nvSpPr>
        <p:spPr>
          <a:ln/>
        </p:spPr>
        <p:txBody>
          <a:bodyPr/>
          <a:lstStyle>
            <a:lvl1pPr>
              <a:defRPr/>
            </a:lvl1pPr>
          </a:lstStyle>
          <a:p>
            <a:pPr>
              <a:defRPr/>
            </a:pPr>
            <a:r>
              <a:rPr lang="es-ES" altLang="en-US" smtClean="0"/>
              <a:t>C. San Juan Mesonada. UC3M.</a:t>
            </a:r>
            <a:endParaRPr lang="es-ES" altLang="en-US"/>
          </a:p>
        </p:txBody>
      </p:sp>
      <p:sp>
        <p:nvSpPr>
          <p:cNvPr id="7" name="Rectangle 19"/>
          <p:cNvSpPr>
            <a:spLocks noGrp="1" noChangeArrowheads="1"/>
          </p:cNvSpPr>
          <p:nvPr>
            <p:ph type="sldNum" sz="quarter" idx="12"/>
          </p:nvPr>
        </p:nvSpPr>
        <p:spPr>
          <a:ln/>
        </p:spPr>
        <p:txBody>
          <a:bodyPr/>
          <a:lstStyle>
            <a:lvl1pPr>
              <a:defRPr/>
            </a:lvl1pPr>
          </a:lstStyle>
          <a:p>
            <a:fld id="{73FE9F72-A7BC-4BBE-83B8-ABAB85D21154}" type="slidenum">
              <a:rPr lang="es-ES" altLang="en-US"/>
              <a:pPr/>
              <a:t>‹Nº›</a:t>
            </a:fld>
            <a:endParaRPr lang="es-E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30238" y="365125"/>
            <a:ext cx="7886700" cy="1325563"/>
          </a:xfrm>
        </p:spPr>
        <p:txBody>
          <a:body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30238" y="2505075"/>
            <a:ext cx="386873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Marcador de tex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7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Rectangle 17"/>
          <p:cNvSpPr>
            <a:spLocks noGrp="1" noChangeArrowheads="1"/>
          </p:cNvSpPr>
          <p:nvPr>
            <p:ph type="dt" sz="half" idx="10"/>
          </p:nvPr>
        </p:nvSpPr>
        <p:spPr>
          <a:ln/>
        </p:spPr>
        <p:txBody>
          <a:bodyPr/>
          <a:lstStyle>
            <a:lvl1pPr>
              <a:defRPr/>
            </a:lvl1pPr>
          </a:lstStyle>
          <a:p>
            <a:pPr>
              <a:defRPr/>
            </a:pPr>
            <a:endParaRPr lang="es-ES" altLang="en-US"/>
          </a:p>
        </p:txBody>
      </p:sp>
      <p:sp>
        <p:nvSpPr>
          <p:cNvPr id="8" name="Rectangle 18"/>
          <p:cNvSpPr>
            <a:spLocks noGrp="1" noChangeArrowheads="1"/>
          </p:cNvSpPr>
          <p:nvPr>
            <p:ph type="ftr" sz="quarter" idx="11"/>
          </p:nvPr>
        </p:nvSpPr>
        <p:spPr>
          <a:ln/>
        </p:spPr>
        <p:txBody>
          <a:bodyPr/>
          <a:lstStyle>
            <a:lvl1pPr>
              <a:defRPr/>
            </a:lvl1pPr>
          </a:lstStyle>
          <a:p>
            <a:pPr>
              <a:defRPr/>
            </a:pPr>
            <a:r>
              <a:rPr lang="es-ES" altLang="en-US" smtClean="0"/>
              <a:t>C. San Juan Mesonada. UC3M.</a:t>
            </a:r>
            <a:endParaRPr lang="es-ES" altLang="en-US"/>
          </a:p>
        </p:txBody>
      </p:sp>
      <p:sp>
        <p:nvSpPr>
          <p:cNvPr id="9" name="Rectangle 19"/>
          <p:cNvSpPr>
            <a:spLocks noGrp="1" noChangeArrowheads="1"/>
          </p:cNvSpPr>
          <p:nvPr>
            <p:ph type="sldNum" sz="quarter" idx="12"/>
          </p:nvPr>
        </p:nvSpPr>
        <p:spPr>
          <a:ln/>
        </p:spPr>
        <p:txBody>
          <a:bodyPr/>
          <a:lstStyle>
            <a:lvl1pPr>
              <a:defRPr/>
            </a:lvl1pPr>
          </a:lstStyle>
          <a:p>
            <a:fld id="{914378F7-23BD-4CCA-A04E-08C1B5C02F38}" type="slidenum">
              <a:rPr lang="es-ES" altLang="en-US"/>
              <a:pPr/>
              <a:t>‹Nº›</a:t>
            </a:fld>
            <a:endParaRPr lang="es-E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Rectangle 17"/>
          <p:cNvSpPr>
            <a:spLocks noGrp="1" noChangeArrowheads="1"/>
          </p:cNvSpPr>
          <p:nvPr>
            <p:ph type="dt" sz="half" idx="10"/>
          </p:nvPr>
        </p:nvSpPr>
        <p:spPr>
          <a:ln/>
        </p:spPr>
        <p:txBody>
          <a:bodyPr/>
          <a:lstStyle>
            <a:lvl1pPr>
              <a:defRPr/>
            </a:lvl1pPr>
          </a:lstStyle>
          <a:p>
            <a:pPr>
              <a:defRPr/>
            </a:pPr>
            <a:endParaRPr lang="es-ES" altLang="en-US"/>
          </a:p>
        </p:txBody>
      </p:sp>
      <p:sp>
        <p:nvSpPr>
          <p:cNvPr id="4" name="Rectangle 18"/>
          <p:cNvSpPr>
            <a:spLocks noGrp="1" noChangeArrowheads="1"/>
          </p:cNvSpPr>
          <p:nvPr>
            <p:ph type="ftr" sz="quarter" idx="11"/>
          </p:nvPr>
        </p:nvSpPr>
        <p:spPr>
          <a:ln/>
        </p:spPr>
        <p:txBody>
          <a:bodyPr/>
          <a:lstStyle>
            <a:lvl1pPr>
              <a:defRPr/>
            </a:lvl1pPr>
          </a:lstStyle>
          <a:p>
            <a:pPr>
              <a:defRPr/>
            </a:pPr>
            <a:r>
              <a:rPr lang="es-ES" altLang="en-US" smtClean="0"/>
              <a:t>C. San Juan Mesonada. UC3M.</a:t>
            </a:r>
            <a:endParaRPr lang="es-ES" altLang="en-US"/>
          </a:p>
        </p:txBody>
      </p:sp>
      <p:sp>
        <p:nvSpPr>
          <p:cNvPr id="5" name="Rectangle 19"/>
          <p:cNvSpPr>
            <a:spLocks noGrp="1" noChangeArrowheads="1"/>
          </p:cNvSpPr>
          <p:nvPr>
            <p:ph type="sldNum" sz="quarter" idx="12"/>
          </p:nvPr>
        </p:nvSpPr>
        <p:spPr>
          <a:ln/>
        </p:spPr>
        <p:txBody>
          <a:bodyPr/>
          <a:lstStyle>
            <a:lvl1pPr>
              <a:defRPr/>
            </a:lvl1pPr>
          </a:lstStyle>
          <a:p>
            <a:fld id="{30BCDF62-E14E-432E-85EA-CC3AF8DC1F79}" type="slidenum">
              <a:rPr lang="es-ES" altLang="en-US"/>
              <a:pPr/>
              <a:t>‹Nº›</a:t>
            </a:fld>
            <a:endParaRPr lang="es-E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17"/>
          <p:cNvSpPr>
            <a:spLocks noGrp="1" noChangeArrowheads="1"/>
          </p:cNvSpPr>
          <p:nvPr>
            <p:ph type="dt" sz="half" idx="10"/>
          </p:nvPr>
        </p:nvSpPr>
        <p:spPr>
          <a:ln/>
        </p:spPr>
        <p:txBody>
          <a:bodyPr/>
          <a:lstStyle>
            <a:lvl1pPr>
              <a:defRPr/>
            </a:lvl1pPr>
          </a:lstStyle>
          <a:p>
            <a:pPr>
              <a:defRPr/>
            </a:pPr>
            <a:endParaRPr lang="es-ES" altLang="en-US"/>
          </a:p>
        </p:txBody>
      </p:sp>
      <p:sp>
        <p:nvSpPr>
          <p:cNvPr id="3" name="Rectangle 18"/>
          <p:cNvSpPr>
            <a:spLocks noGrp="1" noChangeArrowheads="1"/>
          </p:cNvSpPr>
          <p:nvPr>
            <p:ph type="ftr" sz="quarter" idx="11"/>
          </p:nvPr>
        </p:nvSpPr>
        <p:spPr>
          <a:ln/>
        </p:spPr>
        <p:txBody>
          <a:bodyPr/>
          <a:lstStyle>
            <a:lvl1pPr>
              <a:defRPr/>
            </a:lvl1pPr>
          </a:lstStyle>
          <a:p>
            <a:pPr>
              <a:defRPr/>
            </a:pPr>
            <a:r>
              <a:rPr lang="es-ES" altLang="en-US" smtClean="0"/>
              <a:t>C. San Juan Mesonada. UC3M.</a:t>
            </a:r>
            <a:endParaRPr lang="es-ES" altLang="en-US"/>
          </a:p>
        </p:txBody>
      </p:sp>
      <p:sp>
        <p:nvSpPr>
          <p:cNvPr id="4" name="Rectangle 19"/>
          <p:cNvSpPr>
            <a:spLocks noGrp="1" noChangeArrowheads="1"/>
          </p:cNvSpPr>
          <p:nvPr>
            <p:ph type="sldNum" sz="quarter" idx="12"/>
          </p:nvPr>
        </p:nvSpPr>
        <p:spPr>
          <a:ln/>
        </p:spPr>
        <p:txBody>
          <a:bodyPr/>
          <a:lstStyle>
            <a:lvl1pPr>
              <a:defRPr/>
            </a:lvl1pPr>
          </a:lstStyle>
          <a:p>
            <a:fld id="{9B986AE5-B4CE-4DFC-87D4-2AAE93A88832}" type="slidenum">
              <a:rPr lang="es-ES" altLang="en-US"/>
              <a:pPr/>
              <a:t>‹Nº›</a:t>
            </a:fld>
            <a:endParaRPr lang="es-E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n-US"/>
          </a:p>
        </p:txBody>
      </p:sp>
      <p:sp>
        <p:nvSpPr>
          <p:cNvPr id="3" name="Marcador de contenid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Rectangle 17"/>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18"/>
          <p:cNvSpPr>
            <a:spLocks noGrp="1" noChangeArrowheads="1"/>
          </p:cNvSpPr>
          <p:nvPr>
            <p:ph type="ftr" sz="quarter" idx="11"/>
          </p:nvPr>
        </p:nvSpPr>
        <p:spPr>
          <a:ln/>
        </p:spPr>
        <p:txBody>
          <a:bodyPr/>
          <a:lstStyle>
            <a:lvl1pPr>
              <a:defRPr/>
            </a:lvl1pPr>
          </a:lstStyle>
          <a:p>
            <a:pPr>
              <a:defRPr/>
            </a:pPr>
            <a:r>
              <a:rPr lang="es-ES" altLang="en-US" smtClean="0"/>
              <a:t>C. San Juan Mesonada. UC3M.</a:t>
            </a:r>
            <a:endParaRPr lang="es-ES" altLang="en-US"/>
          </a:p>
        </p:txBody>
      </p:sp>
      <p:sp>
        <p:nvSpPr>
          <p:cNvPr id="7" name="Rectangle 19"/>
          <p:cNvSpPr>
            <a:spLocks noGrp="1" noChangeArrowheads="1"/>
          </p:cNvSpPr>
          <p:nvPr>
            <p:ph type="sldNum" sz="quarter" idx="12"/>
          </p:nvPr>
        </p:nvSpPr>
        <p:spPr>
          <a:ln/>
        </p:spPr>
        <p:txBody>
          <a:bodyPr/>
          <a:lstStyle>
            <a:lvl1pPr>
              <a:defRPr/>
            </a:lvl1pPr>
          </a:lstStyle>
          <a:p>
            <a:fld id="{2B7A5D19-C05E-4FD5-A885-21C66A00BD98}" type="slidenum">
              <a:rPr lang="es-ES" altLang="en-US"/>
              <a:pPr/>
              <a:t>‹Nº›</a:t>
            </a:fld>
            <a:endParaRPr lang="es-E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p:spPr>
        <p:txBody>
          <a:bodyPr anchor="b"/>
          <a:lstStyle>
            <a:lvl1pPr>
              <a:defRPr sz="3200"/>
            </a:lvl1pPr>
          </a:lstStyle>
          <a:p>
            <a:r>
              <a:rPr lang="es-ES" smtClean="0"/>
              <a:t>Haga clic para modificar el estilo de título del patrón</a:t>
            </a:r>
            <a:endParaRPr lang="en-US"/>
          </a:p>
        </p:txBody>
      </p:sp>
      <p:sp>
        <p:nvSpPr>
          <p:cNvPr id="3" name="Marcador de posición de imagen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Marcador de tex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Rectangle 17"/>
          <p:cNvSpPr>
            <a:spLocks noGrp="1" noChangeArrowheads="1"/>
          </p:cNvSpPr>
          <p:nvPr>
            <p:ph type="dt" sz="half" idx="10"/>
          </p:nvPr>
        </p:nvSpPr>
        <p:spPr>
          <a:ln/>
        </p:spPr>
        <p:txBody>
          <a:bodyPr/>
          <a:lstStyle>
            <a:lvl1pPr>
              <a:defRPr/>
            </a:lvl1pPr>
          </a:lstStyle>
          <a:p>
            <a:pPr>
              <a:defRPr/>
            </a:pPr>
            <a:endParaRPr lang="es-ES" altLang="en-US"/>
          </a:p>
        </p:txBody>
      </p:sp>
      <p:sp>
        <p:nvSpPr>
          <p:cNvPr id="6" name="Rectangle 18"/>
          <p:cNvSpPr>
            <a:spLocks noGrp="1" noChangeArrowheads="1"/>
          </p:cNvSpPr>
          <p:nvPr>
            <p:ph type="ftr" sz="quarter" idx="11"/>
          </p:nvPr>
        </p:nvSpPr>
        <p:spPr>
          <a:ln/>
        </p:spPr>
        <p:txBody>
          <a:bodyPr/>
          <a:lstStyle>
            <a:lvl1pPr>
              <a:defRPr/>
            </a:lvl1pPr>
          </a:lstStyle>
          <a:p>
            <a:pPr>
              <a:defRPr/>
            </a:pPr>
            <a:r>
              <a:rPr lang="es-ES" altLang="en-US" smtClean="0"/>
              <a:t>C. San Juan Mesonada. UC3M.</a:t>
            </a:r>
            <a:endParaRPr lang="es-ES" altLang="en-US"/>
          </a:p>
        </p:txBody>
      </p:sp>
      <p:sp>
        <p:nvSpPr>
          <p:cNvPr id="7" name="Rectangle 19"/>
          <p:cNvSpPr>
            <a:spLocks noGrp="1" noChangeArrowheads="1"/>
          </p:cNvSpPr>
          <p:nvPr>
            <p:ph type="sldNum" sz="quarter" idx="12"/>
          </p:nvPr>
        </p:nvSpPr>
        <p:spPr>
          <a:ln/>
        </p:spPr>
        <p:txBody>
          <a:bodyPr/>
          <a:lstStyle>
            <a:lvl1pPr>
              <a:defRPr/>
            </a:lvl1pPr>
          </a:lstStyle>
          <a:p>
            <a:fld id="{D15695AD-B280-45CC-B3EF-192451DF5BC7}" type="slidenum">
              <a:rPr lang="es-ES" altLang="en-US"/>
              <a:pPr/>
              <a:t>‹Nº›</a:t>
            </a:fld>
            <a:endParaRPr lang="es-E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6350"/>
            <a:ext cx="9140825" cy="6851650"/>
            <a:chOff x="0" y="4"/>
            <a:chExt cx="5758" cy="4316"/>
          </a:xfrm>
        </p:grpSpPr>
        <p:sp>
          <p:nvSpPr>
            <p:cNvPr id="1032" name="Freeform 3"/>
            <p:cNvSpPr>
              <a:spLocks/>
            </p:cNvSpPr>
            <p:nvPr/>
          </p:nvSpPr>
          <p:spPr bwMode="hidden">
            <a:xfrm>
              <a:off x="558" y="1161"/>
              <a:ext cx="5200" cy="3159"/>
            </a:xfrm>
            <a:custGeom>
              <a:avLst/>
              <a:gdLst>
                <a:gd name="T0" fmla="*/ 0 w 5184"/>
                <a:gd name="T1" fmla="*/ 3159 h 3159"/>
                <a:gd name="T2" fmla="*/ 5216 w 5184"/>
                <a:gd name="T3" fmla="*/ 3159 h 3159"/>
                <a:gd name="T4" fmla="*/ 5216 w 5184"/>
                <a:gd name="T5" fmla="*/ 0 h 3159"/>
                <a:gd name="T6" fmla="*/ 0 w 5184"/>
                <a:gd name="T7" fmla="*/ 0 h 3159"/>
                <a:gd name="T8" fmla="*/ 0 w 5184"/>
                <a:gd name="T9" fmla="*/ 3159 h 3159"/>
                <a:gd name="T10" fmla="*/ 0 w 5184"/>
                <a:gd name="T11" fmla="*/ 3159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84" h="3159">
                  <a:moveTo>
                    <a:pt x="0" y="3159"/>
                  </a:moveTo>
                  <a:lnTo>
                    <a:pt x="5184" y="3159"/>
                  </a:lnTo>
                  <a:lnTo>
                    <a:pt x="5184" y="0"/>
                  </a:lnTo>
                  <a:lnTo>
                    <a:pt x="0" y="0"/>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endParaRPr lang="en-US"/>
            </a:p>
          </p:txBody>
        </p:sp>
        <p:sp>
          <p:nvSpPr>
            <p:cNvPr id="1033" name="Freeform 4"/>
            <p:cNvSpPr>
              <a:spLocks/>
            </p:cNvSpPr>
            <p:nvPr/>
          </p:nvSpPr>
          <p:spPr bwMode="hidden">
            <a:xfrm>
              <a:off x="0" y="1161"/>
              <a:ext cx="558" cy="3159"/>
            </a:xfrm>
            <a:custGeom>
              <a:avLst/>
              <a:gdLst>
                <a:gd name="T0" fmla="*/ 0 w 556"/>
                <a:gd name="T1" fmla="*/ 0 h 3159"/>
                <a:gd name="T2" fmla="*/ 0 w 556"/>
                <a:gd name="T3" fmla="*/ 3159 h 3159"/>
                <a:gd name="T4" fmla="*/ 560 w 556"/>
                <a:gd name="T5" fmla="*/ 3159 h 3159"/>
                <a:gd name="T6" fmla="*/ 560 w 556"/>
                <a:gd name="T7" fmla="*/ 0 h 3159"/>
                <a:gd name="T8" fmla="*/ 0 w 556"/>
                <a:gd name="T9" fmla="*/ 0 h 3159"/>
                <a:gd name="T10" fmla="*/ 0 w 556"/>
                <a:gd name="T11" fmla="*/ 0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6" h="3159">
                  <a:moveTo>
                    <a:pt x="0" y="0"/>
                  </a:moveTo>
                  <a:lnTo>
                    <a:pt x="0" y="3159"/>
                  </a:lnTo>
                  <a:lnTo>
                    <a:pt x="556" y="3159"/>
                  </a:lnTo>
                  <a:lnTo>
                    <a:pt x="556"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a:p>
          </p:txBody>
        </p:sp>
        <p:grpSp>
          <p:nvGrpSpPr>
            <p:cNvPr id="1034" name="Group 5"/>
            <p:cNvGrpSpPr>
              <a:grpSpLocks/>
            </p:cNvGrpSpPr>
            <p:nvPr userDrawn="1"/>
          </p:nvGrpSpPr>
          <p:grpSpPr bwMode="auto">
            <a:xfrm>
              <a:off x="0" y="4"/>
              <a:ext cx="5758" cy="4316"/>
              <a:chOff x="0" y="4"/>
              <a:chExt cx="5758" cy="4316"/>
            </a:xfrm>
          </p:grpSpPr>
          <p:sp>
            <p:nvSpPr>
              <p:cNvPr id="1035" name="Freeform 6"/>
              <p:cNvSpPr>
                <a:spLocks/>
              </p:cNvSpPr>
              <p:nvPr/>
            </p:nvSpPr>
            <p:spPr bwMode="ltGray">
              <a:xfrm>
                <a:off x="552" y="4"/>
                <a:ext cx="12" cy="695"/>
              </a:xfrm>
              <a:custGeom>
                <a:avLst/>
                <a:gdLst>
                  <a:gd name="T0" fmla="*/ 12 w 12"/>
                  <a:gd name="T1" fmla="*/ 0 h 695"/>
                  <a:gd name="T2" fmla="*/ 0 w 12"/>
                  <a:gd name="T3" fmla="*/ 0 h 695"/>
                  <a:gd name="T4" fmla="*/ 0 w 12"/>
                  <a:gd name="T5" fmla="*/ 695 h 695"/>
                  <a:gd name="T6" fmla="*/ 12 w 12"/>
                  <a:gd name="T7" fmla="*/ 695 h 695"/>
                  <a:gd name="T8" fmla="*/ 12 w 12"/>
                  <a:gd name="T9" fmla="*/ 0 h 695"/>
                  <a:gd name="T10" fmla="*/ 12 w 12"/>
                  <a:gd name="T11" fmla="*/ 0 h 69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695">
                    <a:moveTo>
                      <a:pt x="12" y="0"/>
                    </a:moveTo>
                    <a:lnTo>
                      <a:pt x="0" y="0"/>
                    </a:lnTo>
                    <a:lnTo>
                      <a:pt x="0" y="695"/>
                    </a:lnTo>
                    <a:lnTo>
                      <a:pt x="12" y="695"/>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a:p>
            </p:txBody>
          </p:sp>
          <p:sp>
            <p:nvSpPr>
              <p:cNvPr id="1036" name="Freeform 7"/>
              <p:cNvSpPr>
                <a:spLocks/>
              </p:cNvSpPr>
              <p:nvPr/>
            </p:nvSpPr>
            <p:spPr bwMode="ltGray">
              <a:xfrm>
                <a:off x="552" y="1623"/>
                <a:ext cx="12" cy="2697"/>
              </a:xfrm>
              <a:custGeom>
                <a:avLst/>
                <a:gdLst>
                  <a:gd name="T0" fmla="*/ 0 w 12"/>
                  <a:gd name="T1" fmla="*/ 2697 h 2697"/>
                  <a:gd name="T2" fmla="*/ 12 w 12"/>
                  <a:gd name="T3" fmla="*/ 2697 h 2697"/>
                  <a:gd name="T4" fmla="*/ 12 w 12"/>
                  <a:gd name="T5" fmla="*/ 0 h 2697"/>
                  <a:gd name="T6" fmla="*/ 0 w 12"/>
                  <a:gd name="T7" fmla="*/ 0 h 2697"/>
                  <a:gd name="T8" fmla="*/ 0 w 12"/>
                  <a:gd name="T9" fmla="*/ 2697 h 2697"/>
                  <a:gd name="T10" fmla="*/ 0 w 12"/>
                  <a:gd name="T11" fmla="*/ 2697 h 269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697">
                    <a:moveTo>
                      <a:pt x="0" y="2697"/>
                    </a:moveTo>
                    <a:lnTo>
                      <a:pt x="12" y="2697"/>
                    </a:lnTo>
                    <a:lnTo>
                      <a:pt x="12" y="0"/>
                    </a:lnTo>
                    <a:lnTo>
                      <a:pt x="0" y="0"/>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sp>
            <p:nvSpPr>
              <p:cNvPr id="1037" name="Freeform 8"/>
              <p:cNvSpPr>
                <a:spLocks/>
              </p:cNvSpPr>
              <p:nvPr/>
            </p:nvSpPr>
            <p:spPr bwMode="ltGray">
              <a:xfrm>
                <a:off x="1019" y="1155"/>
                <a:ext cx="4739" cy="12"/>
              </a:xfrm>
              <a:custGeom>
                <a:avLst/>
                <a:gdLst>
                  <a:gd name="T0" fmla="*/ 4754 w 4724"/>
                  <a:gd name="T1" fmla="*/ 0 h 12"/>
                  <a:gd name="T2" fmla="*/ 0 w 4724"/>
                  <a:gd name="T3" fmla="*/ 0 h 12"/>
                  <a:gd name="T4" fmla="*/ 0 w 4724"/>
                  <a:gd name="T5" fmla="*/ 12 h 12"/>
                  <a:gd name="T6" fmla="*/ 4754 w 4724"/>
                  <a:gd name="T7" fmla="*/ 12 h 12"/>
                  <a:gd name="T8" fmla="*/ 4754 w 4724"/>
                  <a:gd name="T9" fmla="*/ 0 h 12"/>
                  <a:gd name="T10" fmla="*/ 4754 w 4724"/>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24" h="12">
                    <a:moveTo>
                      <a:pt x="4724" y="0"/>
                    </a:moveTo>
                    <a:lnTo>
                      <a:pt x="0" y="0"/>
                    </a:lnTo>
                    <a:lnTo>
                      <a:pt x="0" y="12"/>
                    </a:lnTo>
                    <a:lnTo>
                      <a:pt x="4724" y="12"/>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endParaRPr lang="en-US"/>
              </a:p>
            </p:txBody>
          </p:sp>
          <p:sp>
            <p:nvSpPr>
              <p:cNvPr id="1038" name="Freeform 9"/>
              <p:cNvSpPr>
                <a:spLocks/>
              </p:cNvSpPr>
              <p:nvPr/>
            </p:nvSpPr>
            <p:spPr bwMode="ltGray">
              <a:xfrm>
                <a:off x="552" y="1371"/>
                <a:ext cx="12" cy="252"/>
              </a:xfrm>
              <a:custGeom>
                <a:avLst/>
                <a:gdLst>
                  <a:gd name="T0" fmla="*/ 0 w 12"/>
                  <a:gd name="T1" fmla="*/ 252 h 252"/>
                  <a:gd name="T2" fmla="*/ 12 w 12"/>
                  <a:gd name="T3" fmla="*/ 252 h 252"/>
                  <a:gd name="T4" fmla="*/ 12 w 12"/>
                  <a:gd name="T5" fmla="*/ 0 h 252"/>
                  <a:gd name="T6" fmla="*/ 0 w 12"/>
                  <a:gd name="T7" fmla="*/ 0 h 252"/>
                  <a:gd name="T8" fmla="*/ 0 w 12"/>
                  <a:gd name="T9" fmla="*/ 252 h 252"/>
                  <a:gd name="T10" fmla="*/ 0 w 12"/>
                  <a:gd name="T11" fmla="*/ 252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0" y="252"/>
                    </a:moveTo>
                    <a:lnTo>
                      <a:pt x="12" y="252"/>
                    </a:lnTo>
                    <a:lnTo>
                      <a:pt x="12" y="0"/>
                    </a:lnTo>
                    <a:lnTo>
                      <a:pt x="0" y="0"/>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endParaRPr lang="en-US"/>
              </a:p>
            </p:txBody>
          </p:sp>
          <p:sp>
            <p:nvSpPr>
              <p:cNvPr id="1039" name="Freeform 10"/>
              <p:cNvSpPr>
                <a:spLocks/>
              </p:cNvSpPr>
              <p:nvPr/>
            </p:nvSpPr>
            <p:spPr bwMode="ltGray">
              <a:xfrm>
                <a:off x="552" y="699"/>
                <a:ext cx="12" cy="252"/>
              </a:xfrm>
              <a:custGeom>
                <a:avLst/>
                <a:gdLst>
                  <a:gd name="T0" fmla="*/ 12 w 12"/>
                  <a:gd name="T1" fmla="*/ 0 h 252"/>
                  <a:gd name="T2" fmla="*/ 0 w 12"/>
                  <a:gd name="T3" fmla="*/ 0 h 252"/>
                  <a:gd name="T4" fmla="*/ 0 w 12"/>
                  <a:gd name="T5" fmla="*/ 252 h 252"/>
                  <a:gd name="T6" fmla="*/ 12 w 12"/>
                  <a:gd name="T7" fmla="*/ 252 h 252"/>
                  <a:gd name="T8" fmla="*/ 12 w 12"/>
                  <a:gd name="T9" fmla="*/ 0 h 252"/>
                  <a:gd name="T10" fmla="*/ 12 w 12"/>
                  <a:gd name="T11" fmla="*/ 0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12" y="0"/>
                    </a:moveTo>
                    <a:lnTo>
                      <a:pt x="0" y="0"/>
                    </a:lnTo>
                    <a:lnTo>
                      <a:pt x="0" y="252"/>
                    </a:lnTo>
                    <a:lnTo>
                      <a:pt x="12" y="252"/>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endParaRPr lang="en-US"/>
              </a:p>
            </p:txBody>
          </p:sp>
          <p:sp>
            <p:nvSpPr>
              <p:cNvPr id="16395" name="Freeform 11"/>
              <p:cNvSpPr>
                <a:spLocks/>
              </p:cNvSpPr>
              <p:nvPr/>
            </p:nvSpPr>
            <p:spPr bwMode="ltGray">
              <a:xfrm>
                <a:off x="552" y="951"/>
                <a:ext cx="12" cy="420"/>
              </a:xfrm>
              <a:custGeom>
                <a:avLst/>
                <a:gdLst>
                  <a:gd name="T0" fmla="*/ 0 w 12"/>
                  <a:gd name="T1" fmla="*/ 0 h 420"/>
                  <a:gd name="T2" fmla="*/ 0 w 12"/>
                  <a:gd name="T3" fmla="*/ 420 h 420"/>
                  <a:gd name="T4" fmla="*/ 12 w 12"/>
                  <a:gd name="T5" fmla="*/ 420 h 420"/>
                  <a:gd name="T6" fmla="*/ 12 w 12"/>
                  <a:gd name="T7" fmla="*/ 0 h 420"/>
                  <a:gd name="T8" fmla="*/ 0 w 12"/>
                  <a:gd name="T9" fmla="*/ 0 h 420"/>
                  <a:gd name="T10" fmla="*/ 0 w 12"/>
                  <a:gd name="T11" fmla="*/ 0 h 420"/>
                </a:gdLst>
                <a:ahLst/>
                <a:cxnLst>
                  <a:cxn ang="0">
                    <a:pos x="T0" y="T1"/>
                  </a:cxn>
                  <a:cxn ang="0">
                    <a:pos x="T2" y="T3"/>
                  </a:cxn>
                  <a:cxn ang="0">
                    <a:pos x="T4" y="T5"/>
                  </a:cxn>
                  <a:cxn ang="0">
                    <a:pos x="T6" y="T7"/>
                  </a:cxn>
                  <a:cxn ang="0">
                    <a:pos x="T8" y="T9"/>
                  </a:cxn>
                  <a:cxn ang="0">
                    <a:pos x="T10" y="T11"/>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a:noFill/>
              </a:ln>
              <a:extLst/>
            </p:spPr>
            <p:txBody>
              <a:bodyPr/>
              <a:lstStyle/>
              <a:p>
                <a:pPr eaLnBrk="1" hangingPunct="1">
                  <a:defRPr/>
                </a:pPr>
                <a:endParaRPr lang="en-US"/>
              </a:p>
            </p:txBody>
          </p:sp>
          <p:sp>
            <p:nvSpPr>
              <p:cNvPr id="1041" name="Freeform 12"/>
              <p:cNvSpPr>
                <a:spLocks/>
              </p:cNvSpPr>
              <p:nvPr/>
            </p:nvSpPr>
            <p:spPr bwMode="ltGray">
              <a:xfrm>
                <a:off x="0" y="1155"/>
                <a:ext cx="351" cy="12"/>
              </a:xfrm>
              <a:custGeom>
                <a:avLst/>
                <a:gdLst>
                  <a:gd name="T0" fmla="*/ 0 w 251"/>
                  <a:gd name="T1" fmla="*/ 0 h 12"/>
                  <a:gd name="T2" fmla="*/ 0 w 251"/>
                  <a:gd name="T3" fmla="*/ 12 h 12"/>
                  <a:gd name="T4" fmla="*/ 491 w 251"/>
                  <a:gd name="T5" fmla="*/ 12 h 12"/>
                  <a:gd name="T6" fmla="*/ 491 w 251"/>
                  <a:gd name="T7" fmla="*/ 0 h 12"/>
                  <a:gd name="T8" fmla="*/ 0 w 251"/>
                  <a:gd name="T9" fmla="*/ 0 h 12"/>
                  <a:gd name="T10" fmla="*/ 0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0" y="0"/>
                    </a:moveTo>
                    <a:lnTo>
                      <a:pt x="0" y="12"/>
                    </a:lnTo>
                    <a:lnTo>
                      <a:pt x="251" y="12"/>
                    </a:lnTo>
                    <a:lnTo>
                      <a:pt x="251"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endParaRPr lang="en-US"/>
              </a:p>
            </p:txBody>
          </p:sp>
          <p:sp>
            <p:nvSpPr>
              <p:cNvPr id="1042" name="Freeform 13"/>
              <p:cNvSpPr>
                <a:spLocks/>
              </p:cNvSpPr>
              <p:nvPr/>
            </p:nvSpPr>
            <p:spPr bwMode="ltGray">
              <a:xfrm>
                <a:off x="767" y="1155"/>
                <a:ext cx="252" cy="12"/>
              </a:xfrm>
              <a:custGeom>
                <a:avLst/>
                <a:gdLst>
                  <a:gd name="T0" fmla="*/ 253 w 251"/>
                  <a:gd name="T1" fmla="*/ 0 h 12"/>
                  <a:gd name="T2" fmla="*/ 0 w 251"/>
                  <a:gd name="T3" fmla="*/ 0 h 12"/>
                  <a:gd name="T4" fmla="*/ 0 w 251"/>
                  <a:gd name="T5" fmla="*/ 12 h 12"/>
                  <a:gd name="T6" fmla="*/ 253 w 251"/>
                  <a:gd name="T7" fmla="*/ 12 h 12"/>
                  <a:gd name="T8" fmla="*/ 253 w 251"/>
                  <a:gd name="T9" fmla="*/ 0 h 12"/>
                  <a:gd name="T10" fmla="*/ 253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251" y="0"/>
                    </a:moveTo>
                    <a:lnTo>
                      <a:pt x="0" y="0"/>
                    </a:lnTo>
                    <a:lnTo>
                      <a:pt x="0" y="12"/>
                    </a:lnTo>
                    <a:lnTo>
                      <a:pt x="251" y="12"/>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endParaRPr lang="en-US"/>
              </a:p>
            </p:txBody>
          </p:sp>
          <p:sp>
            <p:nvSpPr>
              <p:cNvPr id="16398" name="Freeform 14"/>
              <p:cNvSpPr>
                <a:spLocks/>
              </p:cNvSpPr>
              <p:nvPr/>
            </p:nvSpPr>
            <p:spPr bwMode="ltGray">
              <a:xfrm>
                <a:off x="348" y="1155"/>
                <a:ext cx="419" cy="12"/>
              </a:xfrm>
              <a:custGeom>
                <a:avLst/>
                <a:gdLst>
                  <a:gd name="T0" fmla="*/ 0 w 418"/>
                  <a:gd name="T1" fmla="*/ 0 h 12"/>
                  <a:gd name="T2" fmla="*/ 0 w 418"/>
                  <a:gd name="T3" fmla="*/ 12 h 12"/>
                  <a:gd name="T4" fmla="*/ 418 w 418"/>
                  <a:gd name="T5" fmla="*/ 12 h 12"/>
                  <a:gd name="T6" fmla="*/ 418 w 418"/>
                  <a:gd name="T7" fmla="*/ 0 h 12"/>
                  <a:gd name="T8" fmla="*/ 0 w 418"/>
                  <a:gd name="T9" fmla="*/ 0 h 12"/>
                  <a:gd name="T10" fmla="*/ 0 w 418"/>
                  <a:gd name="T11" fmla="*/ 0 h 12"/>
                </a:gdLst>
                <a:ahLst/>
                <a:cxnLst>
                  <a:cxn ang="0">
                    <a:pos x="T0" y="T1"/>
                  </a:cxn>
                  <a:cxn ang="0">
                    <a:pos x="T2" y="T3"/>
                  </a:cxn>
                  <a:cxn ang="0">
                    <a:pos x="T4" y="T5"/>
                  </a:cxn>
                  <a:cxn ang="0">
                    <a:pos x="T6" y="T7"/>
                  </a:cxn>
                  <a:cxn ang="0">
                    <a:pos x="T8" y="T9"/>
                  </a:cxn>
                  <a:cxn ang="0">
                    <a:pos x="T10" y="T11"/>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a:noFill/>
              </a:ln>
              <a:extLst/>
            </p:spPr>
            <p:txBody>
              <a:bodyPr/>
              <a:lstStyle/>
              <a:p>
                <a:pPr eaLnBrk="1" hangingPunct="1">
                  <a:defRPr/>
                </a:pPr>
                <a:endParaRPr lang="en-US"/>
              </a:p>
            </p:txBody>
          </p:sp>
        </p:grpSp>
      </p:grpSp>
      <p:sp>
        <p:nvSpPr>
          <p:cNvPr id="16399" name="Rectangle 15"/>
          <p:cNvSpPr>
            <a:spLocks noGrp="1" noChangeArrowheads="1"/>
          </p:cNvSpPr>
          <p:nvPr>
            <p:ph type="title"/>
          </p:nvPr>
        </p:nvSpPr>
        <p:spPr bwMode="auto">
          <a:xfrm>
            <a:off x="1066800" y="304800"/>
            <a:ext cx="7543800" cy="1431925"/>
          </a:xfrm>
          <a:prstGeom prst="rect">
            <a:avLst/>
          </a:prstGeom>
          <a:noFill/>
          <a:ln>
            <a:noFill/>
          </a:ln>
          <a:effectLst/>
          <a:extLst/>
        </p:spPr>
        <p:txBody>
          <a:bodyPr vert="horz" wrap="square" lIns="91440" tIns="45720" rIns="91440" bIns="45720" numCol="1" anchor="ctr" anchorCtr="0" compatLnSpc="1">
            <a:prstTxWarp prst="textNoShape">
              <a:avLst/>
            </a:prstTxWarp>
          </a:bodyPr>
          <a:lstStyle/>
          <a:p>
            <a:pPr lvl="0"/>
            <a:r>
              <a:rPr lang="es-ES" altLang="en-US" smtClean="0"/>
              <a:t>Haga clic para cambiar el estilo de título	</a:t>
            </a:r>
          </a:p>
        </p:txBody>
      </p:sp>
      <p:sp>
        <p:nvSpPr>
          <p:cNvPr id="16400" name="Rectangle 16"/>
          <p:cNvSpPr>
            <a:spLocks noGrp="1" noChangeArrowheads="1"/>
          </p:cNvSpPr>
          <p:nvPr>
            <p:ph type="body" idx="1"/>
          </p:nvPr>
        </p:nvSpPr>
        <p:spPr bwMode="auto">
          <a:xfrm>
            <a:off x="1066800" y="1981200"/>
            <a:ext cx="75438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s-ES" altLang="en-US" smtClean="0"/>
              <a:t>Haga clic para modificar el estilo de texto del patrón</a:t>
            </a:r>
          </a:p>
          <a:p>
            <a:pPr lvl="1"/>
            <a:r>
              <a:rPr lang="es-ES" altLang="en-US" smtClean="0"/>
              <a:t>Segundo nivel</a:t>
            </a:r>
          </a:p>
          <a:p>
            <a:pPr lvl="2"/>
            <a:r>
              <a:rPr lang="es-ES" altLang="en-US" smtClean="0"/>
              <a:t>Tercer nivel</a:t>
            </a:r>
          </a:p>
          <a:p>
            <a:pPr lvl="3"/>
            <a:r>
              <a:rPr lang="es-ES" altLang="en-US" smtClean="0"/>
              <a:t>Cuarto nivel</a:t>
            </a:r>
          </a:p>
          <a:p>
            <a:pPr lvl="4"/>
            <a:r>
              <a:rPr lang="es-ES" altLang="en-US" smtClean="0"/>
              <a:t>Quinto nivel</a:t>
            </a:r>
          </a:p>
        </p:txBody>
      </p:sp>
      <p:sp>
        <p:nvSpPr>
          <p:cNvPr id="16401" name="Rectangle 17"/>
          <p:cNvSpPr>
            <a:spLocks noGrp="1" noChangeArrowheads="1"/>
          </p:cNvSpPr>
          <p:nvPr>
            <p:ph type="dt" sz="half" idx="2"/>
          </p:nvPr>
        </p:nvSpPr>
        <p:spPr bwMode="auto">
          <a:xfrm>
            <a:off x="1066800" y="6248400"/>
            <a:ext cx="1905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00000"/>
                  </a:outerShdw>
                </a:effectLst>
              </a:defRPr>
            </a:lvl1pPr>
          </a:lstStyle>
          <a:p>
            <a:pPr>
              <a:defRPr/>
            </a:pPr>
            <a:endParaRPr lang="es-ES" altLang="en-US"/>
          </a:p>
        </p:txBody>
      </p:sp>
      <p:sp>
        <p:nvSpPr>
          <p:cNvPr id="16402" name="Rectangle 18"/>
          <p:cNvSpPr>
            <a:spLocks noGrp="1" noChangeArrowheads="1"/>
          </p:cNvSpPr>
          <p:nvPr>
            <p:ph type="ftr" sz="quarter" idx="3"/>
          </p:nvPr>
        </p:nvSpPr>
        <p:spPr bwMode="auto">
          <a:xfrm>
            <a:off x="3429000" y="6248400"/>
            <a:ext cx="28956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00000"/>
                  </a:outerShdw>
                </a:effectLst>
              </a:defRPr>
            </a:lvl1pPr>
          </a:lstStyle>
          <a:p>
            <a:pPr>
              <a:defRPr/>
            </a:pPr>
            <a:r>
              <a:rPr lang="es-ES" altLang="en-US" smtClean="0"/>
              <a:t>C. San Juan Mesonada. UC3M.</a:t>
            </a:r>
            <a:endParaRPr lang="es-ES" altLang="en-US"/>
          </a:p>
        </p:txBody>
      </p:sp>
      <p:sp>
        <p:nvSpPr>
          <p:cNvPr id="16403" name="Rectangle 19"/>
          <p:cNvSpPr>
            <a:spLocks noGrp="1" noChangeArrowheads="1"/>
          </p:cNvSpPr>
          <p:nvPr>
            <p:ph type="sldNum" sz="quarter" idx="4"/>
          </p:nvPr>
        </p:nvSpPr>
        <p:spPr bwMode="auto">
          <a:xfrm>
            <a:off x="6705600" y="6248400"/>
            <a:ext cx="19050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00000"/>
                  </a:outerShdw>
                </a:effectLst>
              </a:defRPr>
            </a:lvl1pPr>
          </a:lstStyle>
          <a:p>
            <a:fld id="{60BB9551-3F2A-468A-A10B-F28F55A290FB}" type="slidenum">
              <a:rPr lang="es-ES" altLang="en-US"/>
              <a:pPr/>
              <a:t>‹Nº›</a:t>
            </a:fld>
            <a:endParaRPr lang="es-ES" altLang="en-US"/>
          </a:p>
        </p:txBody>
      </p:sp>
    </p:spTree>
  </p:cSld>
  <p:clrMap bg1="dk2" tx1="lt1" bg2="dk1" tx2="lt2" accent1="accent1" accent2="accent2" accent3="accent3" accent4="accent4" accent5="accent5" accent6="accent6" hlink="hlink" folHlink="folHlink"/>
  <p:sldLayoutIdLst>
    <p:sldLayoutId id="2147483700"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hf hdr="0" dt="0"/>
  <p:txStyles>
    <p:titleStyle>
      <a:lvl1pPr algn="l" rtl="0" eaLnBrk="0" fontAlgn="base" hangingPunct="0">
        <a:spcBef>
          <a:spcPct val="0"/>
        </a:spcBef>
        <a:spcAft>
          <a:spcPct val="0"/>
        </a:spcAft>
        <a:defRPr sz="4400" b="1" kern="12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anose="020B0604030504040204" pitchFamily="34"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hlink"/>
        </a:buClr>
        <a:buSzPct val="70000"/>
        <a:buFont typeface="Wingdings" pitchFamily="2" charset="2"/>
        <a:buChar char="n"/>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lr>
          <a:schemeClr val="tx1"/>
        </a:buClr>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eur-lex.europa.eu/resource.html?uri=cellar:1bd46c90-bdd4-11e4-bbe1-01aa75ed71a1.0001.03/DOC_1&amp;format=PDF" TargetMode="External"/><Relationship Id="rId2" Type="http://schemas.openxmlformats.org/officeDocument/2006/relationships/hyperlink" Target="http://eur-lex.europa.eu/legal-content/EN/TXT/?uri=celex:52015DC0080"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eur-lex.europa.eu/legal-content/EN/TXT/?uri=CELEX:52011DC0500"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eur-lex.europa.eu/legal-content/EN/TXT/?uri=CELEX:52011DC0500"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ec.europa.eu/energy/sites/ener/files/documents/pocketbook_energy_2017_web.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algn="ctr" eaLnBrk="1" hangingPunct="1">
              <a:defRPr/>
            </a:pPr>
            <a:r>
              <a:rPr lang="en-US" altLang="en-US" dirty="0" smtClean="0"/>
              <a:t>L-11</a:t>
            </a:r>
            <a:br>
              <a:rPr lang="en-US" altLang="en-US" dirty="0" smtClean="0"/>
            </a:br>
            <a:r>
              <a:rPr lang="en-US" altLang="en-US" dirty="0" smtClean="0"/>
              <a:t>La </a:t>
            </a:r>
            <a:r>
              <a:rPr lang="en-US" altLang="en-US" dirty="0" err="1" smtClean="0"/>
              <a:t>política</a:t>
            </a:r>
            <a:r>
              <a:rPr lang="en-US" altLang="en-US" dirty="0" smtClean="0"/>
              <a:t> </a:t>
            </a:r>
            <a:r>
              <a:rPr lang="en-US" altLang="en-US" dirty="0" err="1" smtClean="0"/>
              <a:t>ambiental</a:t>
            </a:r>
            <a:r>
              <a:rPr lang="en-US" altLang="en-US" dirty="0" smtClean="0"/>
              <a:t> y las </a:t>
            </a:r>
            <a:r>
              <a:rPr lang="en-US" altLang="en-US" dirty="0" err="1" smtClean="0"/>
              <a:t>regiones</a:t>
            </a:r>
            <a:r>
              <a:rPr lang="en-US" altLang="en-US" dirty="0" smtClean="0"/>
              <a:t> </a:t>
            </a:r>
            <a:endParaRPr lang="en-US" altLang="en-US" dirty="0" smtClean="0"/>
          </a:p>
        </p:txBody>
      </p:sp>
      <p:sp>
        <p:nvSpPr>
          <p:cNvPr id="2051" name="Rectangle 3"/>
          <p:cNvSpPr>
            <a:spLocks noGrp="1" noChangeArrowheads="1"/>
          </p:cNvSpPr>
          <p:nvPr>
            <p:ph type="subTitle" idx="1"/>
          </p:nvPr>
        </p:nvSpPr>
        <p:spPr/>
        <p:txBody>
          <a:bodyPr/>
          <a:lstStyle/>
          <a:p>
            <a:pPr eaLnBrk="1" hangingPunct="1">
              <a:defRPr/>
            </a:pPr>
            <a:r>
              <a:rPr lang="en-US" altLang="en-US" sz="2800" smtClean="0"/>
              <a:t>Dr.  Carlos San Juan</a:t>
            </a:r>
          </a:p>
          <a:p>
            <a:pPr eaLnBrk="1" hangingPunct="1">
              <a:defRPr/>
            </a:pPr>
            <a:r>
              <a:rPr lang="en-US" altLang="en-US" sz="2800" i="1" smtClean="0"/>
              <a:t>Jean Monnet Professor</a:t>
            </a:r>
          </a:p>
          <a:p>
            <a:pPr eaLnBrk="1" hangingPunct="1">
              <a:defRPr/>
            </a:pPr>
            <a:r>
              <a:rPr lang="en-US" altLang="en-US" sz="2800" smtClean="0"/>
              <a:t>University Carlos III of Madrid (Spain)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3"/>
          <p:cNvSpPr>
            <a:spLocks noGrp="1"/>
          </p:cNvSpPr>
          <p:nvPr>
            <p:ph type="sldNum" sz="quarter" idx="12"/>
          </p:nvPr>
        </p:nvSpPr>
        <p:spPr/>
        <p:txBody>
          <a:bodyPr/>
          <a:lstStyle/>
          <a:p>
            <a:fld id="{3AE8876D-6A15-45EB-8E93-313D1D2621D2}" type="slidenum">
              <a:rPr lang="es-ES" altLang="en-US"/>
              <a:pPr/>
              <a:t>10</a:t>
            </a:fld>
            <a:endParaRPr lang="es-ES" altLang="en-US"/>
          </a:p>
        </p:txBody>
      </p:sp>
      <p:sp>
        <p:nvSpPr>
          <p:cNvPr id="37" name="Text Placeholder 36"/>
          <p:cNvSpPr>
            <a:spLocks noGrp="1"/>
          </p:cNvSpPr>
          <p:nvPr>
            <p:ph type="body" idx="4294967295"/>
          </p:nvPr>
        </p:nvSpPr>
        <p:spPr>
          <a:xfrm>
            <a:off x="1116013" y="2133600"/>
            <a:ext cx="5807075" cy="4248150"/>
          </a:xfrm>
          <a:ln w="0"/>
        </p:spPr>
        <p:txBody>
          <a:bodyPr lIns="0" tIns="251460" rIns="0" bIns="0"/>
          <a:lstStyle/>
          <a:p>
            <a:pPr marL="609600" indent="-609600" eaLnBrk="1" hangingPunct="1">
              <a:lnSpc>
                <a:spcPct val="96000"/>
              </a:lnSpc>
              <a:spcBef>
                <a:spcPct val="0"/>
              </a:spcBef>
              <a:buFontTx/>
              <a:buAutoNum type="arabicPeriod"/>
              <a:defRPr/>
            </a:pPr>
            <a:r>
              <a:rPr lang="es-ES" altLang="en-US" sz="2800" dirty="0" smtClean="0"/>
              <a:t>Los experimentados por otros usuarios del transporte (congestión y accidentes).</a:t>
            </a:r>
          </a:p>
          <a:p>
            <a:pPr marL="609600" indent="-609600" eaLnBrk="1" hangingPunct="1">
              <a:lnSpc>
                <a:spcPct val="96000"/>
              </a:lnSpc>
              <a:spcBef>
                <a:spcPct val="0"/>
              </a:spcBef>
              <a:buFontTx/>
              <a:buAutoNum type="arabicPeriod"/>
              <a:defRPr/>
            </a:pPr>
            <a:endParaRPr lang="es-ES" altLang="en-US" sz="2800" dirty="0" smtClean="0"/>
          </a:p>
          <a:p>
            <a:pPr marL="609600" indent="-609600" eaLnBrk="1" hangingPunct="1">
              <a:lnSpc>
                <a:spcPct val="96000"/>
              </a:lnSpc>
              <a:spcBef>
                <a:spcPct val="0"/>
              </a:spcBef>
              <a:buFontTx/>
              <a:buAutoNum type="arabicPeriod"/>
              <a:defRPr/>
            </a:pPr>
            <a:r>
              <a:rPr lang="es-ES" altLang="en-US" sz="2800" dirty="0" smtClean="0"/>
              <a:t>Los que causan contaminación (dióxido de carbono y ruido).</a:t>
            </a:r>
          </a:p>
          <a:p>
            <a:pPr marL="609600" indent="-609600" eaLnBrk="1" hangingPunct="1">
              <a:lnSpc>
                <a:spcPct val="96000"/>
              </a:lnSpc>
              <a:spcBef>
                <a:spcPct val="0"/>
              </a:spcBef>
              <a:buFontTx/>
              <a:buAutoNum type="arabicPeriod"/>
              <a:defRPr/>
            </a:pPr>
            <a:endParaRPr lang="es-ES" altLang="en-US" sz="2800" dirty="0" smtClean="0"/>
          </a:p>
          <a:p>
            <a:pPr marL="609600" indent="-609600" eaLnBrk="1" hangingPunct="1">
              <a:lnSpc>
                <a:spcPct val="96000"/>
              </a:lnSpc>
              <a:spcBef>
                <a:spcPct val="0"/>
              </a:spcBef>
              <a:buFontTx/>
              <a:buAutoNum type="arabicPeriod"/>
              <a:defRPr/>
            </a:pPr>
            <a:r>
              <a:rPr lang="es-ES" altLang="en-US" sz="2800" dirty="0" smtClean="0"/>
              <a:t>Los que afectan a otros sectores (uso del suelo).</a:t>
            </a:r>
            <a:endParaRPr lang="en-US" altLang="en-US" sz="2800" dirty="0" smtClean="0"/>
          </a:p>
        </p:txBody>
      </p:sp>
      <p:sp>
        <p:nvSpPr>
          <p:cNvPr id="50180" name="Text Box 4"/>
          <p:cNvSpPr txBox="1">
            <a:spLocks noChangeArrowheads="1"/>
          </p:cNvSpPr>
          <p:nvPr/>
        </p:nvSpPr>
        <p:spPr bwMode="auto">
          <a:xfrm>
            <a:off x="1331913" y="1052513"/>
            <a:ext cx="6911975" cy="980589"/>
          </a:xfrm>
          <a:prstGeom prst="rect">
            <a:avLst/>
          </a:prstGeom>
          <a:noFill/>
          <a:ln>
            <a:noFill/>
          </a:ln>
          <a:effectLst/>
          <a:extLst/>
        </p:spPr>
        <p:txBody>
          <a:bodyPr>
            <a:spAutoFit/>
          </a:bodyPr>
          <a:lstStyle/>
          <a:p>
            <a:pPr eaLnBrk="1" hangingPunct="1">
              <a:lnSpc>
                <a:spcPct val="96000"/>
              </a:lnSpc>
              <a:buClr>
                <a:schemeClr val="hlink"/>
              </a:buClr>
              <a:buSzPct val="70000"/>
              <a:buFont typeface="Wingdings" panose="05000000000000000000" pitchFamily="2" charset="2"/>
              <a:buNone/>
              <a:defRPr/>
            </a:pPr>
            <a:r>
              <a:rPr lang="en-US" altLang="en-US" sz="3200" dirty="0">
                <a:effectLst>
                  <a:outerShdw blurRad="38100" dist="38100" dir="2700000" algn="tl">
                    <a:srgbClr val="000000"/>
                  </a:outerShdw>
                </a:effectLst>
              </a:rPr>
              <a:t>3.3 </a:t>
            </a:r>
            <a:r>
              <a:rPr lang="en-US" altLang="en-US" sz="3200" dirty="0" err="1">
                <a:effectLst>
                  <a:outerShdw blurRad="38100" dist="38100" dir="2700000" algn="tl">
                    <a:srgbClr val="000000"/>
                  </a:outerShdw>
                </a:effectLst>
              </a:rPr>
              <a:t>Costes</a:t>
            </a:r>
            <a:r>
              <a:rPr lang="en-US" altLang="en-US" sz="3200" dirty="0">
                <a:effectLst>
                  <a:outerShdw blurRad="38100" dist="38100" dir="2700000" algn="tl">
                    <a:srgbClr val="000000"/>
                  </a:outerShdw>
                </a:effectLst>
              </a:rPr>
              <a:t> </a:t>
            </a:r>
            <a:r>
              <a:rPr lang="en-US" altLang="en-US" sz="3200" dirty="0" err="1">
                <a:effectLst>
                  <a:outerShdw blurRad="38100" dist="38100" dir="2700000" algn="tl">
                    <a:srgbClr val="000000"/>
                  </a:outerShdw>
                </a:effectLst>
              </a:rPr>
              <a:t>externos</a:t>
            </a:r>
            <a:r>
              <a:rPr lang="en-US" altLang="en-US" sz="3200" dirty="0">
                <a:effectLst>
                  <a:outerShdw blurRad="38100" dist="38100" dir="2700000" algn="tl">
                    <a:srgbClr val="000000"/>
                  </a:outerShdw>
                </a:effectLst>
              </a:rPr>
              <a:t> de </a:t>
            </a:r>
            <a:r>
              <a:rPr lang="en-US" altLang="en-US" sz="3200" dirty="0" err="1">
                <a:effectLst>
                  <a:outerShdw blurRad="38100" dist="38100" dir="2700000" algn="tl">
                    <a:srgbClr val="000000"/>
                  </a:outerShdw>
                </a:effectLst>
              </a:rPr>
              <a:t>transporte</a:t>
            </a:r>
            <a:r>
              <a:rPr lang="en-US" altLang="en-US" sz="3200" dirty="0">
                <a:effectLst>
                  <a:outerShdw blurRad="38100" dist="38100" dir="2700000" algn="tl">
                    <a:srgbClr val="000000"/>
                  </a:outerShdw>
                </a:effectLst>
              </a:rPr>
              <a:t>:</a:t>
            </a:r>
          </a:p>
          <a:p>
            <a:pPr eaLnBrk="1" hangingPunct="1">
              <a:spcBef>
                <a:spcPct val="50000"/>
              </a:spcBef>
              <a:defRPr/>
            </a:pPr>
            <a:endParaRPr lang="en-US" altLang="en-US" dirty="0"/>
          </a:p>
        </p:txBody>
      </p:sp>
      <p:sp>
        <p:nvSpPr>
          <p:cNvPr id="2" name="Marcador de pie de página 1"/>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5"/>
          <p:cNvSpPr>
            <a:spLocks noGrp="1"/>
          </p:cNvSpPr>
          <p:nvPr>
            <p:ph type="sldNum" sz="quarter" idx="12"/>
          </p:nvPr>
        </p:nvSpPr>
        <p:spPr/>
        <p:txBody>
          <a:bodyPr/>
          <a:lstStyle/>
          <a:p>
            <a:fld id="{C48EFE0B-80EB-42EB-9FA7-82B04C9C0957}" type="slidenum">
              <a:rPr lang="es-ES" altLang="en-US"/>
              <a:pPr/>
              <a:t>11</a:t>
            </a:fld>
            <a:endParaRPr lang="es-ES" altLang="en-US"/>
          </a:p>
        </p:txBody>
      </p:sp>
      <p:sp>
        <p:nvSpPr>
          <p:cNvPr id="25603" name="Rectangle 2"/>
          <p:cNvSpPr>
            <a:spLocks noGrp="1" noChangeArrowheads="1"/>
          </p:cNvSpPr>
          <p:nvPr>
            <p:ph type="title"/>
          </p:nvPr>
        </p:nvSpPr>
        <p:spPr/>
        <p:txBody>
          <a:bodyPr/>
          <a:lstStyle/>
          <a:p>
            <a:pPr eaLnBrk="1" hangingPunct="1"/>
            <a:r>
              <a:rPr lang="es-ES" altLang="en-US" sz="4000" b="0" dirty="0" smtClean="0">
                <a:effectLst/>
              </a:rPr>
              <a:t>4. Mercado europeo de emisiones: cuotas negociables de emisiones</a:t>
            </a:r>
            <a:endParaRPr lang="en-US" altLang="en-US" sz="4000" b="0" dirty="0" smtClean="0">
              <a:effectLst/>
            </a:endParaRPr>
          </a:p>
        </p:txBody>
      </p:sp>
      <p:sp>
        <p:nvSpPr>
          <p:cNvPr id="66563" name="Rectangle 3"/>
          <p:cNvSpPr>
            <a:spLocks noGrp="1" noChangeArrowheads="1"/>
          </p:cNvSpPr>
          <p:nvPr>
            <p:ph type="body" idx="1"/>
          </p:nvPr>
        </p:nvSpPr>
        <p:spPr/>
        <p:txBody>
          <a:bodyPr/>
          <a:lstStyle/>
          <a:p>
            <a:pPr eaLnBrk="1" hangingPunct="1">
              <a:lnSpc>
                <a:spcPct val="90000"/>
              </a:lnSpc>
              <a:defRPr/>
            </a:pPr>
            <a:r>
              <a:rPr lang="es-ES" altLang="en-US" dirty="0" smtClean="0"/>
              <a:t>NAP: Planes Nacionales de Asignación de emisiones de CO2.</a:t>
            </a:r>
          </a:p>
          <a:p>
            <a:pPr eaLnBrk="1" hangingPunct="1">
              <a:lnSpc>
                <a:spcPct val="90000"/>
              </a:lnSpc>
              <a:defRPr/>
            </a:pPr>
            <a:r>
              <a:rPr lang="es-ES" altLang="en-US" dirty="0" smtClean="0"/>
              <a:t>Cada planta se otorga con una serie de certificados.</a:t>
            </a:r>
          </a:p>
          <a:p>
            <a:pPr eaLnBrk="1" hangingPunct="1">
              <a:lnSpc>
                <a:spcPct val="90000"/>
              </a:lnSpc>
              <a:defRPr/>
            </a:pPr>
            <a:r>
              <a:rPr lang="es-ES" altLang="en-US" dirty="0" smtClean="0"/>
              <a:t>Base en niveles históricos de emisión.</a:t>
            </a:r>
          </a:p>
          <a:p>
            <a:pPr eaLnBrk="1" hangingPunct="1">
              <a:lnSpc>
                <a:spcPct val="90000"/>
              </a:lnSpc>
              <a:defRPr/>
            </a:pPr>
            <a:r>
              <a:rPr lang="es-ES" altLang="en-US" dirty="0" smtClean="0"/>
              <a:t>Cuenta con planes de alerta temprana para reducir las emisiones, tecnología de reducción limpia, etc.</a:t>
            </a:r>
            <a:endParaRPr lang="en-US" altLang="en-US" dirty="0" smtClean="0"/>
          </a:p>
        </p:txBody>
      </p:sp>
      <p:sp>
        <p:nvSpPr>
          <p:cNvPr id="2" name="Marcador de pie de página 1"/>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número de diapositiva 5"/>
          <p:cNvSpPr>
            <a:spLocks noGrp="1"/>
          </p:cNvSpPr>
          <p:nvPr>
            <p:ph type="sldNum" sz="quarter" idx="12"/>
          </p:nvPr>
        </p:nvSpPr>
        <p:spPr/>
        <p:txBody>
          <a:bodyPr/>
          <a:lstStyle/>
          <a:p>
            <a:fld id="{ACD4010B-EFDD-4E72-9F85-DE202E592A11}" type="slidenum">
              <a:rPr lang="es-ES" altLang="en-US"/>
              <a:pPr/>
              <a:t>12</a:t>
            </a:fld>
            <a:endParaRPr lang="es-ES" altLang="en-US"/>
          </a:p>
        </p:txBody>
      </p:sp>
      <p:sp>
        <p:nvSpPr>
          <p:cNvPr id="58370" name="Rectangle 2"/>
          <p:cNvSpPr>
            <a:spLocks noGrp="1" noChangeArrowheads="1"/>
          </p:cNvSpPr>
          <p:nvPr>
            <p:ph type="title"/>
          </p:nvPr>
        </p:nvSpPr>
        <p:spPr/>
        <p:txBody>
          <a:bodyPr/>
          <a:lstStyle/>
          <a:p>
            <a:pPr eaLnBrk="1" hangingPunct="1">
              <a:defRPr/>
            </a:pPr>
            <a:r>
              <a:rPr lang="en-US" altLang="en-US" sz="3600" dirty="0" err="1" smtClean="0"/>
              <a:t>Sistema</a:t>
            </a:r>
            <a:r>
              <a:rPr lang="en-US" altLang="en-US" sz="3600" dirty="0" smtClean="0"/>
              <a:t> </a:t>
            </a:r>
            <a:r>
              <a:rPr lang="en-US" altLang="en-US" sz="3600" dirty="0" err="1" smtClean="0"/>
              <a:t>Europeo</a:t>
            </a:r>
            <a:r>
              <a:rPr lang="en-US" altLang="en-US" sz="3600" dirty="0" smtClean="0"/>
              <a:t> de </a:t>
            </a:r>
            <a:r>
              <a:rPr lang="en-US" altLang="en-US" sz="3600" dirty="0" err="1" smtClean="0"/>
              <a:t>Comercio</a:t>
            </a:r>
            <a:r>
              <a:rPr lang="en-US" altLang="en-US" sz="3600" dirty="0" smtClean="0"/>
              <a:t> de </a:t>
            </a:r>
            <a:r>
              <a:rPr lang="en-US" altLang="en-US" sz="3600" dirty="0" err="1" smtClean="0"/>
              <a:t>Emisiones</a:t>
            </a:r>
            <a:r>
              <a:rPr lang="en-US" altLang="en-US" sz="3600" dirty="0" smtClean="0"/>
              <a:t>: </a:t>
            </a:r>
            <a:br>
              <a:rPr lang="en-US" altLang="en-US" sz="3600" dirty="0" smtClean="0"/>
            </a:br>
            <a:r>
              <a:rPr lang="en-US" altLang="en-US" sz="3600" dirty="0" err="1" smtClean="0"/>
              <a:t>Precio</a:t>
            </a:r>
            <a:r>
              <a:rPr lang="en-US" altLang="en-US" sz="3600" dirty="0" smtClean="0"/>
              <a:t> </a:t>
            </a:r>
            <a:r>
              <a:rPr lang="en-US" altLang="en-US" sz="3600" dirty="0" err="1" smtClean="0"/>
              <a:t>por</a:t>
            </a:r>
            <a:r>
              <a:rPr lang="en-US" altLang="en-US" sz="3600" dirty="0" smtClean="0"/>
              <a:t> Tm CO2</a:t>
            </a:r>
          </a:p>
        </p:txBody>
      </p:sp>
      <p:pic>
        <p:nvPicPr>
          <p:cNvPr id="27652" name="Picture 4"/>
          <p:cNvPicPr>
            <a:picLocks noGrp="1" noChangeAspect="1" noChangeArrowheads="1"/>
          </p:cNvPicPr>
          <p:nvPr>
            <p:ph type="body" idx="1"/>
          </p:nvPr>
        </p:nvPicPr>
        <p:blipFill>
          <a:blip r:embed="rId3" cstate="print"/>
          <a:srcRect/>
          <a:stretch>
            <a:fillRect/>
          </a:stretch>
        </p:blipFill>
        <p:spPr>
          <a:xfrm>
            <a:off x="1258888" y="2735263"/>
            <a:ext cx="7777162" cy="3430587"/>
          </a:xfrm>
          <a:noFill/>
        </p:spPr>
      </p:pic>
      <p:sp>
        <p:nvSpPr>
          <p:cNvPr id="27653" name="Text Box 5"/>
          <p:cNvSpPr txBox="1">
            <a:spLocks noChangeArrowheads="1"/>
          </p:cNvSpPr>
          <p:nvPr/>
        </p:nvSpPr>
        <p:spPr bwMode="auto">
          <a:xfrm>
            <a:off x="1331913" y="1916113"/>
            <a:ext cx="7632700" cy="366712"/>
          </a:xfrm>
          <a:prstGeom prst="rect">
            <a:avLst/>
          </a:prstGeom>
          <a:noFill/>
          <a:ln w="9525">
            <a:noFill/>
            <a:miter lim="800000"/>
            <a:headEnd/>
            <a:tailEnd/>
          </a:ln>
        </p:spPr>
        <p:txBody>
          <a:bodyPr>
            <a:spAutoFit/>
          </a:bodyPr>
          <a:lstStyle/>
          <a:p>
            <a:pPr eaLnBrk="1" hangingPunct="1">
              <a:spcBef>
                <a:spcPct val="50000"/>
              </a:spcBef>
            </a:pPr>
            <a:endParaRPr lang="en-US" altLang="en-US"/>
          </a:p>
        </p:txBody>
      </p:sp>
      <p:sp>
        <p:nvSpPr>
          <p:cNvPr id="27654" name="Text Box 6"/>
          <p:cNvSpPr txBox="1">
            <a:spLocks noChangeArrowheads="1"/>
          </p:cNvSpPr>
          <p:nvPr/>
        </p:nvSpPr>
        <p:spPr bwMode="auto">
          <a:xfrm>
            <a:off x="1692275" y="1989138"/>
            <a:ext cx="6696075" cy="641350"/>
          </a:xfrm>
          <a:prstGeom prst="rect">
            <a:avLst/>
          </a:prstGeom>
          <a:noFill/>
          <a:ln w="9525">
            <a:noFill/>
            <a:miter lim="800000"/>
            <a:headEnd/>
            <a:tailEnd/>
          </a:ln>
        </p:spPr>
        <p:txBody>
          <a:bodyPr>
            <a:spAutoFit/>
          </a:bodyPr>
          <a:lstStyle/>
          <a:p>
            <a:pPr eaLnBrk="1" hangingPunct="1">
              <a:spcBef>
                <a:spcPct val="50000"/>
              </a:spcBef>
            </a:pPr>
            <a:r>
              <a:rPr lang="en-US" altLang="en-US"/>
              <a:t>Green line: Stage I 2005-07; Blue: Stage II 2008-12; Gray/blue shadow: Trade volume</a:t>
            </a:r>
          </a:p>
        </p:txBody>
      </p:sp>
      <p:sp>
        <p:nvSpPr>
          <p:cNvPr id="2" name="Marcador de pie de página 1"/>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eaLnBrk="1" hangingPunct="1">
              <a:defRPr/>
            </a:pPr>
            <a:r>
              <a:rPr lang="es-ES" sz="3200" dirty="0" smtClean="0"/>
              <a:t>Indicadores medioambientales en la UE: Emisiones de gases en 2015</a:t>
            </a:r>
            <a:endParaRPr lang="en-US" sz="3200" dirty="0" smtClean="0"/>
          </a:p>
        </p:txBody>
      </p:sp>
      <p:sp>
        <p:nvSpPr>
          <p:cNvPr id="3" name="Marcador de número de diapositiva 2"/>
          <p:cNvSpPr>
            <a:spLocks noGrp="1"/>
          </p:cNvSpPr>
          <p:nvPr>
            <p:ph type="sldNum" sz="quarter" idx="12"/>
          </p:nvPr>
        </p:nvSpPr>
        <p:spPr/>
        <p:txBody>
          <a:bodyPr/>
          <a:lstStyle/>
          <a:p>
            <a:fld id="{E02816A1-5DD9-4BA1-BD8F-125DCAD4401C}" type="slidenum">
              <a:rPr lang="es-ES" altLang="en-US"/>
              <a:pPr/>
              <a:t>13</a:t>
            </a:fld>
            <a:endParaRPr lang="es-ES" altLang="en-US"/>
          </a:p>
        </p:txBody>
      </p:sp>
      <p:sp>
        <p:nvSpPr>
          <p:cNvPr id="5" name="Rectángulo 4"/>
          <p:cNvSpPr/>
          <p:nvPr/>
        </p:nvSpPr>
        <p:spPr>
          <a:xfrm>
            <a:off x="1258888" y="2171700"/>
            <a:ext cx="6481762" cy="4678204"/>
          </a:xfrm>
          <a:prstGeom prst="rect">
            <a:avLst/>
          </a:prstGeom>
        </p:spPr>
        <p:txBody>
          <a:bodyPr>
            <a:spAutoFit/>
          </a:bodyPr>
          <a:lstStyle/>
          <a:p>
            <a:pPr eaLnBrk="1" hangingPunct="1">
              <a:defRPr/>
            </a:pPr>
            <a:r>
              <a:rPr lang="es-ES" dirty="0"/>
              <a:t>4.1.1 Emisiones de GEI (1995 = 100) 82,7</a:t>
            </a:r>
          </a:p>
          <a:p>
            <a:pPr eaLnBrk="1" hangingPunct="1">
              <a:defRPr/>
            </a:pPr>
            <a:r>
              <a:rPr lang="es-ES" dirty="0"/>
              <a:t>España (1995 = 335,2 </a:t>
            </a:r>
            <a:r>
              <a:rPr lang="es-ES" dirty="0" err="1"/>
              <a:t>Mill</a:t>
            </a:r>
            <a:r>
              <a:rPr lang="es-ES" dirty="0"/>
              <a:t>. Tm CO2 equivalente) 350,4</a:t>
            </a:r>
          </a:p>
          <a:p>
            <a:pPr eaLnBrk="1" hangingPunct="1">
              <a:defRPr/>
            </a:pPr>
            <a:r>
              <a:rPr lang="es-ES" dirty="0"/>
              <a:t>Alemania (1995 = 1 135,7 </a:t>
            </a:r>
            <a:r>
              <a:rPr lang="es-ES" dirty="0" err="1"/>
              <a:t>Mill</a:t>
            </a:r>
            <a:r>
              <a:rPr lang="es-ES" dirty="0"/>
              <a:t>. Tm CO2 equivalente) 926,5</a:t>
            </a:r>
          </a:p>
          <a:p>
            <a:pPr eaLnBrk="1" hangingPunct="1">
              <a:defRPr/>
            </a:pPr>
            <a:endParaRPr lang="es-ES" dirty="0"/>
          </a:p>
          <a:p>
            <a:pPr eaLnBrk="1" hangingPunct="1">
              <a:defRPr/>
            </a:pPr>
            <a:r>
              <a:rPr lang="es-ES" dirty="0"/>
              <a:t>4.2.1 CO2 per cápita (1995 = 100) 80,5</a:t>
            </a:r>
          </a:p>
          <a:p>
            <a:pPr eaLnBrk="1" hangingPunct="1">
              <a:defRPr/>
            </a:pPr>
            <a:r>
              <a:rPr lang="es-ES" dirty="0"/>
              <a:t>España (1995 = 6 925 Tm CO2) 6 165</a:t>
            </a:r>
          </a:p>
          <a:p>
            <a:pPr eaLnBrk="1" hangingPunct="1">
              <a:defRPr/>
            </a:pPr>
            <a:r>
              <a:rPr lang="es-ES" dirty="0"/>
              <a:t>Alemania (1995 = 11 687 Tm CO2) 10 054</a:t>
            </a:r>
          </a:p>
          <a:p>
            <a:pPr eaLnBrk="1" hangingPunct="1">
              <a:defRPr/>
            </a:pPr>
            <a:endParaRPr lang="es-ES" dirty="0"/>
          </a:p>
          <a:p>
            <a:pPr eaLnBrk="1" hangingPunct="1">
              <a:defRPr/>
            </a:pPr>
            <a:r>
              <a:rPr lang="es-ES" dirty="0"/>
              <a:t>A pesar de la reducción per cápita de las emisiones alemanas, ¡todavía genera un 63% más que el español promedio</a:t>
            </a:r>
            <a:r>
              <a:rPr lang="es-ES" dirty="0" smtClean="0"/>
              <a:t>!</a:t>
            </a:r>
          </a:p>
          <a:p>
            <a:pPr eaLnBrk="1" hangingPunct="1">
              <a:defRPr/>
            </a:pPr>
            <a:endParaRPr lang="fr-FR" dirty="0">
              <a:solidFill>
                <a:srgbClr val="FFC000"/>
              </a:solidFill>
            </a:endParaRPr>
          </a:p>
          <a:p>
            <a:pPr eaLnBrk="1" hangingPunct="1">
              <a:defRPr/>
            </a:pPr>
            <a:r>
              <a:rPr lang="fr-FR" dirty="0">
                <a:solidFill>
                  <a:srgbClr val="00B0F0"/>
                </a:solidFill>
              </a:rPr>
              <a:t>Source: </a:t>
            </a:r>
            <a:r>
              <a:rPr lang="en-US" dirty="0">
                <a:solidFill>
                  <a:srgbClr val="00B0F0"/>
                </a:solidFill>
              </a:rPr>
              <a:t>EU ENERGY IN FIGURES 2017 </a:t>
            </a:r>
            <a:r>
              <a:rPr lang="fr-FR" dirty="0">
                <a:solidFill>
                  <a:srgbClr val="0070C0"/>
                </a:solidFill>
              </a:rPr>
              <a:t>https://ec.europa.eu/energy/sites/ener/files/documents/pocketbook_energy_2017_web.pdf</a:t>
            </a:r>
          </a:p>
          <a:p>
            <a:pPr eaLnBrk="1" hangingPunct="1">
              <a:defRPr/>
            </a:pPr>
            <a:endParaRPr lang="fr-FR" dirty="0"/>
          </a:p>
          <a:p>
            <a:pPr eaLnBrk="1" hangingPunct="1">
              <a:defRPr/>
            </a:pPr>
            <a:endParaRPr lang="fr-FR" sz="1400" dirty="0"/>
          </a:p>
          <a:p>
            <a:pPr eaLnBrk="1" hangingPunct="1">
              <a:defRPr/>
            </a:pPr>
            <a:endParaRPr lang="en-US" sz="1400" dirty="0"/>
          </a:p>
        </p:txBody>
      </p:sp>
      <p:sp>
        <p:nvSpPr>
          <p:cNvPr id="4" name="Marcador de pie de página 3"/>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5"/>
          <p:cNvSpPr>
            <a:spLocks noGrp="1"/>
          </p:cNvSpPr>
          <p:nvPr>
            <p:ph type="sldNum" sz="quarter" idx="12"/>
          </p:nvPr>
        </p:nvSpPr>
        <p:spPr/>
        <p:txBody>
          <a:bodyPr/>
          <a:lstStyle/>
          <a:p>
            <a:fld id="{156DC30C-7699-490E-9A69-8C44AF75931F}" type="slidenum">
              <a:rPr lang="es-ES" altLang="en-US"/>
              <a:pPr/>
              <a:t>14</a:t>
            </a:fld>
            <a:endParaRPr lang="es-ES" altLang="en-US"/>
          </a:p>
        </p:txBody>
      </p:sp>
      <p:sp>
        <p:nvSpPr>
          <p:cNvPr id="30723" name="Rectangle 2"/>
          <p:cNvSpPr>
            <a:spLocks noGrp="1" noChangeArrowheads="1"/>
          </p:cNvSpPr>
          <p:nvPr>
            <p:ph type="title"/>
          </p:nvPr>
        </p:nvSpPr>
        <p:spPr/>
        <p:txBody>
          <a:bodyPr/>
          <a:lstStyle/>
          <a:p>
            <a:pPr eaLnBrk="1" hangingPunct="1"/>
            <a:r>
              <a:rPr lang="en-US" altLang="en-US" b="0" dirty="0" smtClean="0">
                <a:effectLst/>
              </a:rPr>
              <a:t>Mercado </a:t>
            </a:r>
            <a:r>
              <a:rPr lang="en-US" altLang="en-US" b="0" dirty="0" err="1" smtClean="0">
                <a:effectLst/>
              </a:rPr>
              <a:t>Europeo</a:t>
            </a:r>
            <a:r>
              <a:rPr lang="en-US" altLang="en-US" b="0" dirty="0" smtClean="0">
                <a:effectLst/>
              </a:rPr>
              <a:t> de </a:t>
            </a:r>
            <a:r>
              <a:rPr lang="en-US" altLang="en-US" b="0" dirty="0" err="1" smtClean="0">
                <a:effectLst/>
              </a:rPr>
              <a:t>Emisiones</a:t>
            </a:r>
            <a:endParaRPr lang="en-US" altLang="en-US" b="0" dirty="0" smtClean="0">
              <a:effectLst/>
            </a:endParaRPr>
          </a:p>
        </p:txBody>
      </p:sp>
      <p:sp>
        <p:nvSpPr>
          <p:cNvPr id="30724" name="Rectangle 3"/>
          <p:cNvSpPr>
            <a:spLocks noGrp="1" noChangeArrowheads="1"/>
          </p:cNvSpPr>
          <p:nvPr>
            <p:ph type="body" idx="1"/>
          </p:nvPr>
        </p:nvSpPr>
        <p:spPr>
          <a:xfrm>
            <a:off x="1066800" y="2133600"/>
            <a:ext cx="7543800" cy="4114800"/>
          </a:xfrm>
          <a:ln cap="flat">
            <a:solidFill>
              <a:schemeClr val="tx1"/>
            </a:solidFill>
            <a:miter lim="800000"/>
            <a:headEnd/>
            <a:tailEnd/>
          </a:ln>
        </p:spPr>
        <p:txBody>
          <a:bodyPr/>
          <a:lstStyle/>
          <a:p>
            <a:pPr eaLnBrk="1" hangingPunct="1">
              <a:lnSpc>
                <a:spcPct val="90000"/>
              </a:lnSpc>
            </a:pPr>
            <a:r>
              <a:rPr lang="es-ES" altLang="en-US" sz="2800" dirty="0" smtClean="0">
                <a:effectLst/>
              </a:rPr>
              <a:t>"Unidad de asignación europea" = 1 Tm de emisiones de CO2</a:t>
            </a:r>
          </a:p>
          <a:p>
            <a:pPr eaLnBrk="1" hangingPunct="1">
              <a:lnSpc>
                <a:spcPct val="90000"/>
              </a:lnSpc>
            </a:pPr>
            <a:r>
              <a:rPr lang="es-ES" altLang="en-US" sz="2800" dirty="0" smtClean="0">
                <a:effectLst/>
              </a:rPr>
              <a:t>Los certificados se pueden comprar directamente en el ECX (</a:t>
            </a:r>
            <a:r>
              <a:rPr lang="es-ES" altLang="en-US" sz="2800" dirty="0" err="1" smtClean="0">
                <a:effectLst/>
              </a:rPr>
              <a:t>European</a:t>
            </a:r>
            <a:r>
              <a:rPr lang="es-ES" altLang="en-US" sz="2800" dirty="0" smtClean="0">
                <a:effectLst/>
              </a:rPr>
              <a:t> </a:t>
            </a:r>
            <a:r>
              <a:rPr lang="es-ES" altLang="en-US" sz="2800" dirty="0" err="1" smtClean="0">
                <a:effectLst/>
              </a:rPr>
              <a:t>Climate</a:t>
            </a:r>
            <a:r>
              <a:rPr lang="es-ES" altLang="en-US" sz="2800" dirty="0" smtClean="0">
                <a:effectLst/>
              </a:rPr>
              <a:t> Exchange) en Londres</a:t>
            </a:r>
          </a:p>
          <a:p>
            <a:pPr eaLnBrk="1" hangingPunct="1">
              <a:lnSpc>
                <a:spcPct val="90000"/>
              </a:lnSpc>
            </a:pPr>
            <a:r>
              <a:rPr lang="es-ES" altLang="en-US" sz="2800" dirty="0" smtClean="0">
                <a:effectLst/>
              </a:rPr>
              <a:t>El precio fijo en el mercado oscila alrededor de 15-30 € / </a:t>
            </a:r>
            <a:r>
              <a:rPr lang="es-ES" altLang="en-US" sz="2800" dirty="0" err="1" smtClean="0">
                <a:effectLst/>
              </a:rPr>
              <a:t>Tm.</a:t>
            </a:r>
            <a:endParaRPr lang="es-ES" altLang="en-US" sz="2800" dirty="0" smtClean="0">
              <a:effectLst/>
            </a:endParaRPr>
          </a:p>
          <a:p>
            <a:pPr eaLnBrk="1" hangingPunct="1">
              <a:lnSpc>
                <a:spcPct val="90000"/>
              </a:lnSpc>
            </a:pPr>
            <a:r>
              <a:rPr lang="es-ES" altLang="en-US" sz="2800" dirty="0" smtClean="0">
                <a:effectLst/>
              </a:rPr>
              <a:t>Multa por emisiones sin certificado = 100 € + 1 certificado / Tm</a:t>
            </a:r>
            <a:endParaRPr lang="en-US" altLang="en-US" sz="2800" dirty="0" smtClean="0">
              <a:effectLst/>
            </a:endParaRPr>
          </a:p>
        </p:txBody>
      </p:sp>
      <p:sp>
        <p:nvSpPr>
          <p:cNvPr id="2" name="Marcador de pie de página 1"/>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304800"/>
            <a:ext cx="7826375" cy="1431925"/>
          </a:xfrm>
        </p:spPr>
        <p:txBody>
          <a:bodyPr/>
          <a:lstStyle/>
          <a:p>
            <a:pPr eaLnBrk="1" hangingPunct="1">
              <a:defRPr/>
            </a:pPr>
            <a:r>
              <a:rPr lang="es-ES" dirty="0" smtClean="0"/>
              <a:t>5. Mercado interno de la energía</a:t>
            </a:r>
            <a:endParaRPr lang="en-US" dirty="0" smtClean="0"/>
          </a:p>
        </p:txBody>
      </p:sp>
      <p:sp>
        <p:nvSpPr>
          <p:cNvPr id="3" name="Marcador de contenido 2"/>
          <p:cNvSpPr>
            <a:spLocks noGrp="1"/>
          </p:cNvSpPr>
          <p:nvPr>
            <p:ph idx="1"/>
          </p:nvPr>
        </p:nvSpPr>
        <p:spPr/>
        <p:txBody>
          <a:bodyPr/>
          <a:lstStyle/>
          <a:p>
            <a:pPr eaLnBrk="1" hangingPunct="1">
              <a:defRPr/>
            </a:pPr>
            <a:r>
              <a:rPr lang="es-ES" sz="2400" dirty="0" smtClean="0">
                <a:effectLst/>
              </a:rPr>
              <a:t>Para armonizar y liberalizar el mercado interior de la energía de la UE, se adoptaron tres paquetes legislativos consecutivos de medidas entre 1996 y 2009, que abordaron:</a:t>
            </a:r>
          </a:p>
          <a:p>
            <a:pPr marL="457200" indent="-457200" eaLnBrk="1" hangingPunct="1">
              <a:buFont typeface="+mj-lt"/>
              <a:buAutoNum type="alphaUcPeriod"/>
              <a:defRPr/>
            </a:pPr>
            <a:r>
              <a:rPr lang="es-ES" sz="2400" dirty="0" smtClean="0">
                <a:effectLst/>
              </a:rPr>
              <a:t> Acceso al mercado,</a:t>
            </a:r>
          </a:p>
          <a:p>
            <a:pPr marL="457200" indent="-457200" eaLnBrk="1" hangingPunct="1">
              <a:buFont typeface="+mj-lt"/>
              <a:buAutoNum type="alphaUcPeriod"/>
              <a:defRPr/>
            </a:pPr>
            <a:r>
              <a:rPr lang="es-ES" sz="2400" dirty="0" smtClean="0">
                <a:effectLst/>
              </a:rPr>
              <a:t>transparencia y regulación,</a:t>
            </a:r>
          </a:p>
          <a:p>
            <a:pPr marL="457200" indent="-457200" eaLnBrk="1" hangingPunct="1">
              <a:buFont typeface="+mj-lt"/>
              <a:buAutoNum type="alphaUcPeriod"/>
              <a:defRPr/>
            </a:pPr>
            <a:r>
              <a:rPr lang="es-ES" sz="2400" dirty="0" smtClean="0">
                <a:effectLst/>
              </a:rPr>
              <a:t>protección al Consumidor,</a:t>
            </a:r>
          </a:p>
          <a:p>
            <a:pPr marL="457200" indent="-457200" eaLnBrk="1" hangingPunct="1">
              <a:buFont typeface="+mj-lt"/>
              <a:buAutoNum type="alphaUcPeriod"/>
              <a:defRPr/>
            </a:pPr>
            <a:r>
              <a:rPr lang="es-ES" sz="2400" dirty="0" smtClean="0">
                <a:effectLst/>
              </a:rPr>
              <a:t>Apoyo a la interconexión, y niveles adecuados de suministro</a:t>
            </a:r>
            <a:r>
              <a:rPr lang="es-ES" sz="2000" dirty="0" smtClean="0">
                <a:effectLst/>
              </a:rPr>
              <a:t>.</a:t>
            </a:r>
            <a:endParaRPr lang="en-US" sz="2400" dirty="0" smtClean="0"/>
          </a:p>
        </p:txBody>
      </p:sp>
      <p:sp>
        <p:nvSpPr>
          <p:cNvPr id="4" name="Marcador de número de diapositiva 3"/>
          <p:cNvSpPr>
            <a:spLocks noGrp="1"/>
          </p:cNvSpPr>
          <p:nvPr>
            <p:ph type="sldNum" sz="quarter" idx="12"/>
          </p:nvPr>
        </p:nvSpPr>
        <p:spPr/>
        <p:txBody>
          <a:bodyPr/>
          <a:lstStyle/>
          <a:p>
            <a:fld id="{033BFFB2-F9EE-4B28-AC26-878C9FFE65D0}" type="slidenum">
              <a:rPr lang="es-ES" altLang="en-US"/>
              <a:pPr/>
              <a:t>15</a:t>
            </a:fld>
            <a:endParaRPr lang="es-ES" altLang="en-US"/>
          </a:p>
        </p:txBody>
      </p:sp>
      <p:sp>
        <p:nvSpPr>
          <p:cNvPr id="5" name="Marcador de pie de página 4"/>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eaLnBrk="1" hangingPunct="1">
              <a:defRPr/>
            </a:pPr>
            <a:r>
              <a:rPr lang="es-ES" dirty="0" smtClean="0"/>
              <a:t>Mercado interno de la energía</a:t>
            </a:r>
            <a:endParaRPr lang="en-US" dirty="0" smtClean="0"/>
          </a:p>
        </p:txBody>
      </p:sp>
      <p:sp>
        <p:nvSpPr>
          <p:cNvPr id="3" name="Marcador de contenido 2"/>
          <p:cNvSpPr>
            <a:spLocks noGrp="1"/>
          </p:cNvSpPr>
          <p:nvPr>
            <p:ph idx="1"/>
          </p:nvPr>
        </p:nvSpPr>
        <p:spPr>
          <a:xfrm>
            <a:off x="1066800" y="1981200"/>
            <a:ext cx="7897688" cy="4471988"/>
          </a:xfrm>
        </p:spPr>
        <p:txBody>
          <a:bodyPr/>
          <a:lstStyle/>
          <a:p>
            <a:pPr eaLnBrk="1" hangingPunct="1">
              <a:defRPr/>
            </a:pPr>
            <a:r>
              <a:rPr lang="es-ES" sz="2800" dirty="0" smtClean="0">
                <a:effectLst/>
              </a:rPr>
              <a:t>En febrero de 2015, la Comisión publicó una comunicación sobre el paquete de la Unión de la Energía titulada:</a:t>
            </a:r>
          </a:p>
          <a:p>
            <a:pPr eaLnBrk="1" hangingPunct="1">
              <a:defRPr/>
            </a:pPr>
            <a:r>
              <a:rPr lang="es-ES" sz="2800" dirty="0" smtClean="0">
                <a:effectLst/>
              </a:rPr>
              <a:t> "Una estrategia marco para una unión energética </a:t>
            </a:r>
            <a:r>
              <a:rPr lang="es-ES" sz="2800" dirty="0" err="1" smtClean="0">
                <a:effectLst/>
              </a:rPr>
              <a:t>resilente</a:t>
            </a:r>
            <a:r>
              <a:rPr lang="es-ES" sz="2800" dirty="0" smtClean="0">
                <a:effectLst/>
              </a:rPr>
              <a:t> con una política de cambio climático orientada al futuro"</a:t>
            </a:r>
            <a:r>
              <a:rPr lang="en-US" sz="2400" dirty="0" smtClean="0">
                <a:effectLst/>
              </a:rPr>
              <a:t> </a:t>
            </a:r>
            <a:r>
              <a:rPr lang="en-US" sz="2400" dirty="0" smtClean="0">
                <a:effectLst/>
                <a:hlinkClick r:id="rId2"/>
              </a:rPr>
              <a:t>(COM(2015) 0080)</a:t>
            </a:r>
            <a:r>
              <a:rPr lang="en-US" sz="2400" dirty="0" smtClean="0">
                <a:effectLst/>
              </a:rPr>
              <a:t>*.</a:t>
            </a:r>
          </a:p>
          <a:p>
            <a:pPr lvl="1" eaLnBrk="1" hangingPunct="1">
              <a:buFontTx/>
              <a:buNone/>
              <a:defRPr/>
            </a:pPr>
            <a:endParaRPr lang="en-US" sz="1800" dirty="0" smtClean="0">
              <a:effectLst/>
            </a:endParaRPr>
          </a:p>
          <a:p>
            <a:pPr lvl="1" eaLnBrk="1" hangingPunct="1">
              <a:buFontTx/>
              <a:buNone/>
              <a:defRPr/>
            </a:pPr>
            <a:r>
              <a:rPr lang="en-US" sz="1600" dirty="0" smtClean="0">
                <a:effectLst/>
              </a:rPr>
              <a:t>*1) </a:t>
            </a:r>
            <a:r>
              <a:rPr lang="en-US" sz="1400" dirty="0" smtClean="0"/>
              <a:t>ENERGY UNION PACKAGE</a:t>
            </a:r>
            <a:r>
              <a:rPr lang="en-US" sz="1400" dirty="0" smtClean="0">
                <a:effectLst/>
              </a:rPr>
              <a:t> </a:t>
            </a:r>
            <a:r>
              <a:rPr lang="en-US" sz="1400" dirty="0" smtClean="0">
                <a:effectLst/>
                <a:hlinkClick r:id="rId3"/>
              </a:rPr>
              <a:t>http://eur-lex.europa.eu/resource.html?uri=cellar:1bd46c90-bdd4-11e4-bbe1-01aa75ed71a1.0001.03/DOC_1&amp;format=PDF</a:t>
            </a:r>
            <a:endParaRPr lang="en-US" sz="1600" dirty="0" smtClean="0">
              <a:effectLst/>
            </a:endParaRPr>
          </a:p>
          <a:p>
            <a:pPr lvl="1" eaLnBrk="1" hangingPunct="1">
              <a:buFontTx/>
              <a:buNone/>
              <a:defRPr/>
            </a:pPr>
            <a:endParaRPr lang="en-US" sz="2400" dirty="0" smtClean="0"/>
          </a:p>
        </p:txBody>
      </p:sp>
      <p:sp>
        <p:nvSpPr>
          <p:cNvPr id="4" name="Marcador de número de diapositiva 3"/>
          <p:cNvSpPr>
            <a:spLocks noGrp="1"/>
          </p:cNvSpPr>
          <p:nvPr>
            <p:ph type="sldNum" sz="quarter" idx="12"/>
          </p:nvPr>
        </p:nvSpPr>
        <p:spPr/>
        <p:txBody>
          <a:bodyPr/>
          <a:lstStyle/>
          <a:p>
            <a:fld id="{1EEEAB3C-F279-4762-8A72-6E562985BA49}" type="slidenum">
              <a:rPr lang="es-ES" altLang="en-US"/>
              <a:pPr/>
              <a:t>16</a:t>
            </a:fld>
            <a:endParaRPr lang="es-ES" altLang="en-US"/>
          </a:p>
        </p:txBody>
      </p:sp>
      <p:sp>
        <p:nvSpPr>
          <p:cNvPr id="5" name="Marcador de pie de página 4"/>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eaLnBrk="1" hangingPunct="1">
              <a:defRPr/>
            </a:pPr>
            <a:r>
              <a:rPr lang="es-ES" dirty="0" smtClean="0"/>
              <a:t>Mercado interno de la energía</a:t>
            </a:r>
            <a:endParaRPr lang="en-US" dirty="0" smtClean="0"/>
          </a:p>
        </p:txBody>
      </p:sp>
      <p:sp>
        <p:nvSpPr>
          <p:cNvPr id="3" name="Marcador de contenido 2"/>
          <p:cNvSpPr>
            <a:spLocks noGrp="1"/>
          </p:cNvSpPr>
          <p:nvPr>
            <p:ph idx="1"/>
          </p:nvPr>
        </p:nvSpPr>
        <p:spPr/>
        <p:txBody>
          <a:bodyPr/>
          <a:lstStyle/>
          <a:p>
            <a:pPr marL="457200" indent="-457200" eaLnBrk="1" hangingPunct="1">
              <a:buFont typeface="+mj-lt"/>
              <a:buAutoNum type="arabicPeriod"/>
              <a:defRPr/>
            </a:pPr>
            <a:r>
              <a:rPr lang="es-ES" sz="2000" dirty="0" smtClean="0">
                <a:effectLst/>
              </a:rPr>
              <a:t>El paquete establece que el objetivo de la Unión de la Energía es "ofrecer a los consumidores de la UE, hogares y empresas, una energía segura, sostenible, competitiva y asequible".</a:t>
            </a:r>
          </a:p>
          <a:p>
            <a:pPr marL="457200" indent="-457200" eaLnBrk="1" hangingPunct="1">
              <a:buFont typeface="+mj-lt"/>
              <a:buAutoNum type="arabicPeriod"/>
              <a:defRPr/>
            </a:pPr>
            <a:r>
              <a:rPr lang="es-ES" sz="2000" dirty="0" smtClean="0">
                <a:effectLst/>
              </a:rPr>
              <a:t>El camino a seguir para alcanzar estos objetivos:</a:t>
            </a:r>
          </a:p>
          <a:p>
            <a:pPr marL="457200" indent="-457200" eaLnBrk="1" hangingPunct="1">
              <a:buFont typeface="+mj-lt"/>
              <a:buAutoNum type="alphaUcPeriod"/>
              <a:defRPr/>
            </a:pPr>
            <a:r>
              <a:rPr lang="es-ES" sz="2000" dirty="0" smtClean="0">
                <a:effectLst/>
              </a:rPr>
              <a:t>seguridad energética, solidaridad y confianza;</a:t>
            </a:r>
          </a:p>
          <a:p>
            <a:pPr marL="457200" indent="-457200" eaLnBrk="1" hangingPunct="1">
              <a:buFont typeface="+mj-lt"/>
              <a:buAutoNum type="alphaUcPeriod"/>
              <a:defRPr/>
            </a:pPr>
            <a:r>
              <a:rPr lang="es-ES" sz="2000" dirty="0" smtClean="0">
                <a:effectLst/>
              </a:rPr>
              <a:t>un mercado energético europeo totalmente integrado;</a:t>
            </a:r>
          </a:p>
          <a:p>
            <a:pPr marL="457200" indent="-457200" eaLnBrk="1" hangingPunct="1">
              <a:buFont typeface="+mj-lt"/>
              <a:buAutoNum type="alphaUcPeriod"/>
              <a:defRPr/>
            </a:pPr>
            <a:r>
              <a:rPr lang="es-ES" sz="2000" dirty="0" smtClean="0">
                <a:effectLst/>
              </a:rPr>
              <a:t>eficiencia energética → moderación de la demanda;</a:t>
            </a:r>
          </a:p>
          <a:p>
            <a:pPr marL="457200" indent="-457200" eaLnBrk="1" hangingPunct="1">
              <a:buFont typeface="+mj-lt"/>
              <a:buAutoNum type="alphaUcPeriod"/>
              <a:defRPr/>
            </a:pPr>
            <a:r>
              <a:rPr lang="es-ES" sz="2000" dirty="0" err="1" smtClean="0">
                <a:effectLst/>
              </a:rPr>
              <a:t>descarbonizar</a:t>
            </a:r>
            <a:r>
              <a:rPr lang="es-ES" sz="2000" dirty="0" smtClean="0">
                <a:effectLst/>
              </a:rPr>
              <a:t> la economía;</a:t>
            </a:r>
          </a:p>
          <a:p>
            <a:pPr marL="457200" indent="-457200" eaLnBrk="1" hangingPunct="1">
              <a:buFont typeface="+mj-lt"/>
              <a:buAutoNum type="alphaUcPeriod"/>
              <a:defRPr/>
            </a:pPr>
            <a:r>
              <a:rPr lang="es-ES" sz="2000" dirty="0" smtClean="0">
                <a:effectLst/>
              </a:rPr>
              <a:t>Investigación, innovación y competitividad.</a:t>
            </a:r>
            <a:endParaRPr lang="en-US" sz="2800" dirty="0" smtClean="0"/>
          </a:p>
        </p:txBody>
      </p:sp>
      <p:sp>
        <p:nvSpPr>
          <p:cNvPr id="4" name="Marcador de número de diapositiva 3"/>
          <p:cNvSpPr>
            <a:spLocks noGrp="1"/>
          </p:cNvSpPr>
          <p:nvPr>
            <p:ph type="sldNum" sz="quarter" idx="12"/>
          </p:nvPr>
        </p:nvSpPr>
        <p:spPr/>
        <p:txBody>
          <a:bodyPr/>
          <a:lstStyle/>
          <a:p>
            <a:fld id="{6C4D0260-C52C-47B5-9B06-4ECD59A6F1D0}" type="slidenum">
              <a:rPr lang="es-ES" altLang="en-US"/>
              <a:pPr/>
              <a:t>17</a:t>
            </a:fld>
            <a:endParaRPr lang="es-ES" altLang="en-US"/>
          </a:p>
        </p:txBody>
      </p:sp>
      <p:sp>
        <p:nvSpPr>
          <p:cNvPr id="5" name="Marcador de pie de página 4"/>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eaLnBrk="1" hangingPunct="1">
              <a:defRPr/>
            </a:pPr>
            <a:r>
              <a:rPr lang="es-ES" dirty="0" smtClean="0"/>
              <a:t>Mercado interno de la energía</a:t>
            </a:r>
            <a:endParaRPr lang="en-US" dirty="0" smtClean="0"/>
          </a:p>
        </p:txBody>
      </p:sp>
      <p:sp>
        <p:nvSpPr>
          <p:cNvPr id="3" name="Marcador de contenido 2"/>
          <p:cNvSpPr>
            <a:spLocks noGrp="1"/>
          </p:cNvSpPr>
          <p:nvPr>
            <p:ph idx="1"/>
          </p:nvPr>
        </p:nvSpPr>
        <p:spPr/>
        <p:txBody>
          <a:bodyPr/>
          <a:lstStyle/>
          <a:p>
            <a:pPr eaLnBrk="1" hangingPunct="1">
              <a:defRPr/>
            </a:pPr>
            <a:r>
              <a:rPr lang="es-ES" sz="2800" dirty="0" smtClean="0">
                <a:effectLst/>
              </a:rPr>
              <a:t>Como se anunció en la estrategia de la Unión de la Energía, la Comisión presentó un conjunto de </a:t>
            </a:r>
            <a:r>
              <a:rPr lang="es-ES" sz="2800" dirty="0" smtClean="0">
                <a:solidFill>
                  <a:srgbClr val="FFFF00"/>
                </a:solidFill>
                <a:effectLst/>
              </a:rPr>
              <a:t>propuestas legislativas </a:t>
            </a:r>
            <a:r>
              <a:rPr lang="es-ES" sz="2800" dirty="0" smtClean="0">
                <a:effectLst/>
              </a:rPr>
              <a:t>para un nuevo diseño del mercado energético de la UE el 30 de noviembre de 2016.</a:t>
            </a:r>
          </a:p>
        </p:txBody>
      </p:sp>
      <p:sp>
        <p:nvSpPr>
          <p:cNvPr id="4" name="Marcador de número de diapositiva 3"/>
          <p:cNvSpPr>
            <a:spLocks noGrp="1"/>
          </p:cNvSpPr>
          <p:nvPr>
            <p:ph type="sldNum" sz="quarter" idx="12"/>
          </p:nvPr>
        </p:nvSpPr>
        <p:spPr/>
        <p:txBody>
          <a:bodyPr/>
          <a:lstStyle/>
          <a:p>
            <a:fld id="{F63D04D2-D2A1-4AF8-95AA-1B419D15AB6C}" type="slidenum">
              <a:rPr lang="es-ES" altLang="en-US"/>
              <a:pPr/>
              <a:t>18</a:t>
            </a:fld>
            <a:endParaRPr lang="es-ES" altLang="en-US"/>
          </a:p>
        </p:txBody>
      </p:sp>
      <p:sp>
        <p:nvSpPr>
          <p:cNvPr id="5" name="Marcador de pie de página 4"/>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Mercado interno de la energía</a:t>
            </a:r>
            <a:endParaRPr lang="en-US" dirty="0"/>
          </a:p>
        </p:txBody>
      </p:sp>
      <p:sp>
        <p:nvSpPr>
          <p:cNvPr id="3" name="2 Marcador de número de diapositiva"/>
          <p:cNvSpPr>
            <a:spLocks noGrp="1"/>
          </p:cNvSpPr>
          <p:nvPr>
            <p:ph type="sldNum" sz="quarter" idx="12"/>
          </p:nvPr>
        </p:nvSpPr>
        <p:spPr/>
        <p:txBody>
          <a:bodyPr/>
          <a:lstStyle/>
          <a:p>
            <a:fld id="{30BCDF62-E14E-432E-85EA-CC3AF8DC1F79}" type="slidenum">
              <a:rPr lang="es-ES" altLang="en-US" smtClean="0"/>
              <a:pPr/>
              <a:t>19</a:t>
            </a:fld>
            <a:endParaRPr lang="es-ES" altLang="en-US"/>
          </a:p>
        </p:txBody>
      </p:sp>
      <p:sp>
        <p:nvSpPr>
          <p:cNvPr id="4" name="3 Rectángulo"/>
          <p:cNvSpPr/>
          <p:nvPr/>
        </p:nvSpPr>
        <p:spPr>
          <a:xfrm>
            <a:off x="971600" y="2136339"/>
            <a:ext cx="7632848" cy="3416320"/>
          </a:xfrm>
          <a:prstGeom prst="rect">
            <a:avLst/>
          </a:prstGeom>
        </p:spPr>
        <p:txBody>
          <a:bodyPr wrap="square">
            <a:spAutoFit/>
          </a:bodyPr>
          <a:lstStyle/>
          <a:p>
            <a:pPr eaLnBrk="1" hangingPunct="1">
              <a:buNone/>
              <a:defRPr/>
            </a:pPr>
            <a:r>
              <a:rPr lang="es-ES" sz="2400" dirty="0"/>
              <a:t>La </a:t>
            </a:r>
            <a:r>
              <a:rPr lang="es-ES" sz="2400" b="1" dirty="0"/>
              <a:t>'Energía limpia para todos los europeos'</a:t>
            </a:r>
          </a:p>
          <a:p>
            <a:pPr marL="457200" indent="-457200" eaLnBrk="1" hangingPunct="1">
              <a:defRPr/>
            </a:pPr>
            <a:r>
              <a:rPr lang="es-ES" sz="2400" dirty="0"/>
              <a:t>(COM (2016) 0860) El paquete tiene como objetivo </a:t>
            </a:r>
            <a:r>
              <a:rPr lang="es-ES" sz="2400" dirty="0">
                <a:solidFill>
                  <a:srgbClr val="FFFF00"/>
                </a:solidFill>
              </a:rPr>
              <a:t>implementar la Unión de la Energía </a:t>
            </a:r>
            <a:r>
              <a:rPr lang="es-ES" sz="2400" dirty="0"/>
              <a:t>y </a:t>
            </a:r>
            <a:r>
              <a:rPr lang="es-ES" sz="2400" dirty="0" smtClean="0"/>
              <a:t>abarca</a:t>
            </a:r>
          </a:p>
          <a:p>
            <a:pPr marL="457200" indent="-457200" eaLnBrk="1" hangingPunct="1">
              <a:buFont typeface="+mj-lt"/>
              <a:buAutoNum type="alphaLcParenR"/>
              <a:defRPr/>
            </a:pPr>
            <a:r>
              <a:rPr lang="es-ES" sz="2400" dirty="0" smtClean="0"/>
              <a:t>La eficiencia </a:t>
            </a:r>
            <a:r>
              <a:rPr lang="es-ES" sz="2400" dirty="0"/>
              <a:t>energética, </a:t>
            </a:r>
            <a:endParaRPr lang="es-ES" sz="2400" dirty="0" smtClean="0"/>
          </a:p>
          <a:p>
            <a:pPr marL="457200" indent="-457200" eaLnBrk="1" hangingPunct="1">
              <a:buFont typeface="+mj-lt"/>
              <a:buAutoNum type="alphaLcParenR"/>
              <a:defRPr/>
            </a:pPr>
            <a:r>
              <a:rPr lang="es-ES" sz="2400" dirty="0" smtClean="0"/>
              <a:t>las </a:t>
            </a:r>
            <a:r>
              <a:rPr lang="es-ES" sz="2400" dirty="0"/>
              <a:t>energías renovables, </a:t>
            </a:r>
            <a:endParaRPr lang="es-ES" sz="2400" dirty="0" smtClean="0"/>
          </a:p>
          <a:p>
            <a:pPr marL="457200" indent="-457200" eaLnBrk="1" hangingPunct="1">
              <a:buFont typeface="+mj-lt"/>
              <a:buAutoNum type="alphaLcParenR"/>
              <a:defRPr/>
            </a:pPr>
            <a:r>
              <a:rPr lang="es-ES" sz="2400" dirty="0" smtClean="0"/>
              <a:t>el </a:t>
            </a:r>
            <a:r>
              <a:rPr lang="es-ES" sz="2400" dirty="0"/>
              <a:t>diseño del mercado de la electricidad, </a:t>
            </a:r>
            <a:endParaRPr lang="es-ES" sz="2400" dirty="0" smtClean="0"/>
          </a:p>
          <a:p>
            <a:pPr marL="457200" indent="-457200" eaLnBrk="1" hangingPunct="1">
              <a:buFont typeface="+mj-lt"/>
              <a:buAutoNum type="alphaLcParenR"/>
              <a:defRPr/>
            </a:pPr>
            <a:r>
              <a:rPr lang="es-ES" sz="2400" dirty="0" smtClean="0"/>
              <a:t>la </a:t>
            </a:r>
            <a:r>
              <a:rPr lang="es-ES" sz="2400" dirty="0"/>
              <a:t>seguridad del suministro de electricidad y </a:t>
            </a:r>
            <a:endParaRPr lang="es-ES" sz="2400" dirty="0" smtClean="0"/>
          </a:p>
          <a:p>
            <a:pPr marL="457200" indent="-457200" eaLnBrk="1" hangingPunct="1">
              <a:buFont typeface="+mj-lt"/>
              <a:buAutoNum type="alphaLcParenR"/>
              <a:defRPr/>
            </a:pPr>
            <a:r>
              <a:rPr lang="es-ES" sz="2400" dirty="0" smtClean="0"/>
              <a:t>las </a:t>
            </a:r>
            <a:r>
              <a:rPr lang="es-ES" sz="2400" dirty="0"/>
              <a:t>normas de gobernanza de la Unión de la Energía.</a:t>
            </a:r>
            <a:endParaRPr lang="en-US" sz="2400" dirty="0"/>
          </a:p>
        </p:txBody>
      </p:sp>
      <p:sp>
        <p:nvSpPr>
          <p:cNvPr id="5" name="Marcador de pie de página 4"/>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5"/>
          <p:cNvSpPr>
            <a:spLocks noGrp="1"/>
          </p:cNvSpPr>
          <p:nvPr>
            <p:ph type="sldNum" sz="quarter" idx="12"/>
          </p:nvPr>
        </p:nvSpPr>
        <p:spPr/>
        <p:txBody>
          <a:bodyPr/>
          <a:lstStyle/>
          <a:p>
            <a:fld id="{158940E9-8250-4394-AA59-ADE195636D44}" type="slidenum">
              <a:rPr lang="es-ES" altLang="en-US"/>
              <a:pPr/>
              <a:t>2</a:t>
            </a:fld>
            <a:endParaRPr lang="es-ES" altLang="en-US"/>
          </a:p>
        </p:txBody>
      </p:sp>
      <p:sp>
        <p:nvSpPr>
          <p:cNvPr id="56322" name="Rectangle 2"/>
          <p:cNvSpPr>
            <a:spLocks noGrp="1" noChangeArrowheads="1"/>
          </p:cNvSpPr>
          <p:nvPr>
            <p:ph type="title"/>
          </p:nvPr>
        </p:nvSpPr>
        <p:spPr/>
        <p:txBody>
          <a:bodyPr/>
          <a:lstStyle/>
          <a:p>
            <a:pPr eaLnBrk="1" hangingPunct="1">
              <a:defRPr/>
            </a:pPr>
            <a:r>
              <a:rPr lang="es-ES" altLang="en-US" sz="6000" b="0" dirty="0" smtClean="0"/>
              <a:t>1. </a:t>
            </a:r>
            <a:r>
              <a:rPr lang="en-US" altLang="en-US" sz="6000" b="0" dirty="0" smtClean="0"/>
              <a:t>El </a:t>
            </a:r>
            <a:r>
              <a:rPr lang="en-US" altLang="en-US" sz="6000" b="0" dirty="0" err="1" smtClean="0"/>
              <a:t>problema</a:t>
            </a:r>
            <a:r>
              <a:rPr lang="en-US" altLang="en-US" sz="6000" b="0" dirty="0" smtClean="0"/>
              <a:t> del </a:t>
            </a:r>
            <a:r>
              <a:rPr lang="en-US" altLang="en-US" sz="6000" b="0" dirty="0" err="1" smtClean="0"/>
              <a:t>uso</a:t>
            </a:r>
            <a:r>
              <a:rPr lang="en-US" altLang="en-US" sz="6000" b="0" dirty="0" smtClean="0"/>
              <a:t> del </a:t>
            </a:r>
            <a:r>
              <a:rPr lang="en-US" altLang="en-US" sz="6000" b="0" dirty="0" err="1" smtClean="0"/>
              <a:t>territorio</a:t>
            </a:r>
            <a:endParaRPr lang="en-US" altLang="en-US" sz="6000" b="0" dirty="0" smtClean="0"/>
          </a:p>
        </p:txBody>
      </p:sp>
      <p:sp>
        <p:nvSpPr>
          <p:cNvPr id="56323" name="Rectangle 3"/>
          <p:cNvSpPr>
            <a:spLocks noGrp="1" noChangeArrowheads="1"/>
          </p:cNvSpPr>
          <p:nvPr>
            <p:ph type="body" idx="1"/>
          </p:nvPr>
        </p:nvSpPr>
        <p:spPr/>
        <p:txBody>
          <a:bodyPr/>
          <a:lstStyle/>
          <a:p>
            <a:pPr marL="609600" indent="-609600" algn="ctr" eaLnBrk="1" hangingPunct="1">
              <a:lnSpc>
                <a:spcPct val="96000"/>
              </a:lnSpc>
              <a:spcBef>
                <a:spcPts val="1263"/>
              </a:spcBef>
              <a:buNone/>
              <a:defRPr/>
            </a:pPr>
            <a:r>
              <a:rPr lang="en-US" altLang="en-US" sz="3600" dirty="0" smtClean="0"/>
              <a:t>1.1 </a:t>
            </a:r>
            <a:r>
              <a:rPr lang="es-ES" altLang="en-US" sz="3600" dirty="0" smtClean="0"/>
              <a:t>El medio ambiente se utiliza de tres maneras:</a:t>
            </a:r>
          </a:p>
          <a:p>
            <a:pPr marL="742950" indent="-742950" eaLnBrk="1" hangingPunct="1">
              <a:lnSpc>
                <a:spcPct val="96000"/>
              </a:lnSpc>
              <a:spcBef>
                <a:spcPts val="1263"/>
              </a:spcBef>
              <a:buFont typeface="+mj-lt"/>
              <a:buAutoNum type="arabicPeriod"/>
              <a:defRPr/>
            </a:pPr>
            <a:r>
              <a:rPr lang="es-ES" altLang="en-US" sz="3600" dirty="0" smtClean="0"/>
              <a:t>como bien de consumo </a:t>
            </a:r>
          </a:p>
          <a:p>
            <a:pPr marL="742950" indent="-742950" eaLnBrk="1" hangingPunct="1">
              <a:lnSpc>
                <a:spcPct val="96000"/>
              </a:lnSpc>
              <a:spcBef>
                <a:spcPts val="1263"/>
              </a:spcBef>
              <a:buFont typeface="+mj-lt"/>
              <a:buAutoNum type="arabicPeriod"/>
              <a:defRPr/>
            </a:pPr>
            <a:r>
              <a:rPr lang="es-ES" altLang="en-US" sz="3600" dirty="0" smtClean="0"/>
              <a:t>como proveedor de recursos</a:t>
            </a:r>
          </a:p>
          <a:p>
            <a:pPr marL="742950" indent="-742950" eaLnBrk="1" hangingPunct="1">
              <a:lnSpc>
                <a:spcPct val="96000"/>
              </a:lnSpc>
              <a:spcBef>
                <a:spcPts val="1263"/>
              </a:spcBef>
              <a:buFont typeface="+mj-lt"/>
              <a:buAutoNum type="arabicPeriod"/>
              <a:defRPr/>
            </a:pPr>
            <a:r>
              <a:rPr lang="es-ES" altLang="en-US" sz="3600" dirty="0" smtClean="0"/>
              <a:t>como receptáculo de residuos</a:t>
            </a:r>
            <a:endParaRPr lang="en-US" altLang="en-US" sz="3600" dirty="0" smtClean="0"/>
          </a:p>
          <a:p>
            <a:pPr marL="609600" indent="-609600" eaLnBrk="1" hangingPunct="1">
              <a:defRPr/>
            </a:pPr>
            <a:endParaRPr lang="en-US" altLang="en-US" sz="4800" dirty="0" smtClean="0"/>
          </a:p>
          <a:p>
            <a:pPr marL="609600" indent="-609600" eaLnBrk="1" hangingPunct="1">
              <a:defRPr/>
            </a:pPr>
            <a:endParaRPr lang="en-US" altLang="en-US" sz="4800" dirty="0" smtClean="0"/>
          </a:p>
        </p:txBody>
      </p:sp>
      <p:sp>
        <p:nvSpPr>
          <p:cNvPr id="2" name="Marcador de pie de página 1"/>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eaLnBrk="1" hangingPunct="1">
              <a:defRPr/>
            </a:pPr>
            <a:r>
              <a:rPr lang="es-ES" dirty="0" smtClean="0">
                <a:effectLst/>
              </a:rPr>
              <a:t>Estrategia para una Unión de Energía </a:t>
            </a:r>
            <a:r>
              <a:rPr lang="es-ES" dirty="0" err="1" smtClean="0">
                <a:effectLst/>
              </a:rPr>
              <a:t>Resiliente</a:t>
            </a:r>
            <a:endParaRPr lang="en-US" dirty="0" smtClean="0"/>
          </a:p>
        </p:txBody>
      </p:sp>
      <p:sp>
        <p:nvSpPr>
          <p:cNvPr id="3" name="Marcador de contenido 2"/>
          <p:cNvSpPr>
            <a:spLocks noGrp="1"/>
          </p:cNvSpPr>
          <p:nvPr>
            <p:ph idx="1"/>
          </p:nvPr>
        </p:nvSpPr>
        <p:spPr>
          <a:xfrm>
            <a:off x="3851275" y="3716338"/>
            <a:ext cx="4759325" cy="2379662"/>
          </a:xfrm>
        </p:spPr>
        <p:txBody>
          <a:bodyPr/>
          <a:lstStyle/>
          <a:p>
            <a:pPr eaLnBrk="1" hangingPunct="1">
              <a:defRPr/>
            </a:pPr>
            <a:endParaRPr lang="en-US" dirty="0" smtClean="0"/>
          </a:p>
        </p:txBody>
      </p:sp>
      <p:sp>
        <p:nvSpPr>
          <p:cNvPr id="4" name="Marcador de número de diapositiva 3"/>
          <p:cNvSpPr>
            <a:spLocks noGrp="1"/>
          </p:cNvSpPr>
          <p:nvPr>
            <p:ph type="sldNum" sz="quarter" idx="12"/>
          </p:nvPr>
        </p:nvSpPr>
        <p:spPr/>
        <p:txBody>
          <a:bodyPr/>
          <a:lstStyle/>
          <a:p>
            <a:fld id="{2F8ABD4D-CBA2-4BCE-BA5D-42E160A8C4F5}" type="slidenum">
              <a:rPr lang="es-ES" altLang="en-US"/>
              <a:pPr/>
              <a:t>20</a:t>
            </a:fld>
            <a:endParaRPr lang="es-ES" altLang="en-US"/>
          </a:p>
        </p:txBody>
      </p:sp>
      <p:pic>
        <p:nvPicPr>
          <p:cNvPr id="36869" name="Picture 2" descr="http://eur-lex.europa.eu/resource.html?uri=comnat:COM_2016_0860_FIN.ENG.xhtml.COM_2016_0860_FIN_ENG_01002.jpg"/>
          <p:cNvPicPr>
            <a:picLocks noChangeAspect="1" noChangeArrowheads="1"/>
          </p:cNvPicPr>
          <p:nvPr/>
        </p:nvPicPr>
        <p:blipFill>
          <a:blip r:embed="rId2" cstate="print"/>
          <a:srcRect/>
          <a:stretch>
            <a:fillRect/>
          </a:stretch>
        </p:blipFill>
        <p:spPr bwMode="auto">
          <a:xfrm>
            <a:off x="179388" y="2205038"/>
            <a:ext cx="8780462" cy="4319587"/>
          </a:xfrm>
          <a:prstGeom prst="rect">
            <a:avLst/>
          </a:prstGeom>
          <a:noFill/>
          <a:ln w="9525">
            <a:noFill/>
            <a:miter lim="800000"/>
            <a:headEnd/>
            <a:tailEnd/>
          </a:ln>
        </p:spPr>
      </p:pic>
      <p:sp>
        <p:nvSpPr>
          <p:cNvPr id="5" name="Marcador de pie de página 4"/>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eaLnBrk="1" hangingPunct="1">
              <a:defRPr/>
            </a:pPr>
            <a:r>
              <a:rPr lang="es-ES" b="0" dirty="0" smtClean="0">
                <a:effectLst/>
              </a:rPr>
              <a:t>Energía limpia para todos los europeos</a:t>
            </a:r>
            <a:endParaRPr lang="en-US" dirty="0" smtClean="0"/>
          </a:p>
        </p:txBody>
      </p:sp>
      <p:sp>
        <p:nvSpPr>
          <p:cNvPr id="3" name="Marcador de contenido 2"/>
          <p:cNvSpPr>
            <a:spLocks noGrp="1"/>
          </p:cNvSpPr>
          <p:nvPr>
            <p:ph idx="1"/>
          </p:nvPr>
        </p:nvSpPr>
        <p:spPr/>
        <p:txBody>
          <a:bodyPr/>
          <a:lstStyle/>
          <a:p>
            <a:pPr eaLnBrk="1" hangingPunct="1">
              <a:defRPr/>
            </a:pPr>
            <a:r>
              <a:rPr lang="es-ES" sz="1600" dirty="0" smtClean="0">
                <a:effectLst/>
              </a:rPr>
              <a:t>Como se anunció en la estrategia de la Unión de la Energía, la Comisión presentó un conjunto de </a:t>
            </a:r>
            <a:r>
              <a:rPr lang="es-ES" sz="1600" b="1" dirty="0" smtClean="0">
                <a:effectLst/>
              </a:rPr>
              <a:t>propuestas legislativas </a:t>
            </a:r>
            <a:r>
              <a:rPr lang="es-ES" sz="1600" dirty="0" smtClean="0">
                <a:effectLst/>
              </a:rPr>
              <a:t>para un nuevo diseño del mercado energético de la UE el 30 de noviembre de 2016. </a:t>
            </a:r>
          </a:p>
          <a:p>
            <a:pPr eaLnBrk="1" hangingPunct="1">
              <a:defRPr/>
            </a:pPr>
            <a:r>
              <a:rPr lang="es-ES" sz="1600" dirty="0" smtClean="0">
                <a:effectLst/>
              </a:rPr>
              <a:t>La "Energía limpia para toda Europa" (COM (2016) 0860) *</a:t>
            </a:r>
          </a:p>
          <a:p>
            <a:pPr eaLnBrk="1" hangingPunct="1">
              <a:buNone/>
              <a:defRPr/>
            </a:pPr>
            <a:r>
              <a:rPr lang="es-ES" sz="1600" b="1" dirty="0" smtClean="0">
                <a:effectLst/>
              </a:rPr>
              <a:t>El paquete tiene como objetivo implementar la Unión de la Energía y cubre:</a:t>
            </a:r>
          </a:p>
          <a:p>
            <a:pPr eaLnBrk="1" hangingPunct="1">
              <a:buFont typeface="+mj-lt"/>
              <a:buAutoNum type="alphaUcPeriod"/>
              <a:defRPr/>
            </a:pPr>
            <a:r>
              <a:rPr lang="es-ES" sz="2000" dirty="0" smtClean="0">
                <a:effectLst/>
              </a:rPr>
              <a:t>Eficiencia energética,</a:t>
            </a:r>
          </a:p>
          <a:p>
            <a:pPr eaLnBrk="1" hangingPunct="1">
              <a:buFont typeface="+mj-lt"/>
              <a:buAutoNum type="alphaUcPeriod"/>
              <a:defRPr/>
            </a:pPr>
            <a:r>
              <a:rPr lang="es-ES" sz="2000" dirty="0" smtClean="0">
                <a:effectLst/>
              </a:rPr>
              <a:t>Energía renovable,</a:t>
            </a:r>
          </a:p>
          <a:p>
            <a:pPr eaLnBrk="1" hangingPunct="1">
              <a:buFont typeface="+mj-lt"/>
              <a:buAutoNum type="alphaUcPeriod"/>
              <a:defRPr/>
            </a:pPr>
            <a:r>
              <a:rPr lang="es-ES" sz="2000" b="1" dirty="0" smtClean="0">
                <a:effectLst/>
              </a:rPr>
              <a:t>El diseño del mercado eléctrico.</a:t>
            </a:r>
          </a:p>
          <a:p>
            <a:pPr eaLnBrk="1" hangingPunct="1">
              <a:buFont typeface="+mj-lt"/>
              <a:buAutoNum type="alphaUcPeriod"/>
              <a:defRPr/>
            </a:pPr>
            <a:r>
              <a:rPr lang="es-ES" sz="2000" dirty="0" smtClean="0">
                <a:effectLst/>
              </a:rPr>
              <a:t>Seguridad del suministro de electricidad y</a:t>
            </a:r>
          </a:p>
          <a:p>
            <a:pPr eaLnBrk="1" hangingPunct="1">
              <a:buFont typeface="+mj-lt"/>
              <a:buAutoNum type="alphaUcPeriod"/>
              <a:defRPr/>
            </a:pPr>
            <a:r>
              <a:rPr lang="es-ES" sz="2000" dirty="0" smtClean="0">
                <a:effectLst/>
              </a:rPr>
              <a:t>Reglas de gobierno de la Unión de la Energía.</a:t>
            </a:r>
          </a:p>
          <a:p>
            <a:pPr eaLnBrk="1" hangingPunct="1">
              <a:buFont typeface="+mj-lt"/>
              <a:buAutoNum type="alphaUcPeriod"/>
              <a:defRPr/>
            </a:pPr>
            <a:endParaRPr lang="es-ES" sz="1600" dirty="0" smtClean="0">
              <a:effectLst/>
            </a:endParaRPr>
          </a:p>
          <a:p>
            <a:pPr eaLnBrk="1" hangingPunct="1">
              <a:buFont typeface="+mj-lt"/>
              <a:buAutoNum type="alphaUcPeriod"/>
              <a:defRPr/>
            </a:pPr>
            <a:endParaRPr lang="es-ES" sz="1400" dirty="0" smtClean="0">
              <a:effectLst/>
            </a:endParaRPr>
          </a:p>
          <a:p>
            <a:pPr eaLnBrk="1" hangingPunct="1">
              <a:buNone/>
              <a:defRPr/>
            </a:pPr>
            <a:r>
              <a:rPr lang="es-ES" sz="1400" dirty="0" smtClean="0">
                <a:effectLst/>
              </a:rPr>
              <a:t>*http://eur-lex.europa.eu/legal-content/en/TXT/?uri=CELEX:52016DC0860</a:t>
            </a:r>
            <a:endParaRPr lang="en-US" sz="1400" dirty="0" smtClean="0"/>
          </a:p>
        </p:txBody>
      </p:sp>
      <p:sp>
        <p:nvSpPr>
          <p:cNvPr id="4" name="Marcador de número de diapositiva 3"/>
          <p:cNvSpPr>
            <a:spLocks noGrp="1"/>
          </p:cNvSpPr>
          <p:nvPr>
            <p:ph type="sldNum" sz="quarter" idx="12"/>
          </p:nvPr>
        </p:nvSpPr>
        <p:spPr/>
        <p:txBody>
          <a:bodyPr/>
          <a:lstStyle/>
          <a:p>
            <a:fld id="{9216279C-0DB5-482B-B106-3AD0ABD17583}" type="slidenum">
              <a:rPr lang="es-ES" altLang="en-US"/>
              <a:pPr/>
              <a:t>21</a:t>
            </a:fld>
            <a:endParaRPr lang="es-ES" altLang="en-US" dirty="0"/>
          </a:p>
        </p:txBody>
      </p:sp>
      <p:sp>
        <p:nvSpPr>
          <p:cNvPr id="5" name="Marcador de pie de página 4"/>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eaLnBrk="1" hangingPunct="1">
              <a:defRPr/>
            </a:pPr>
            <a:r>
              <a:rPr lang="es-ES" sz="3600" b="0" dirty="0" smtClean="0">
                <a:effectLst/>
              </a:rPr>
              <a:t>6. Transición a la energía limpia: ratificación de la UE del Acuerdo de París, </a:t>
            </a:r>
            <a:r>
              <a:rPr lang="es-ES" sz="2400" b="0" dirty="0" smtClean="0">
                <a:effectLst/>
              </a:rPr>
              <a:t>4 de octubre de 2016</a:t>
            </a:r>
            <a:endParaRPr lang="en-US" sz="3600" dirty="0" smtClean="0"/>
          </a:p>
        </p:txBody>
      </p:sp>
      <p:sp>
        <p:nvSpPr>
          <p:cNvPr id="3" name="Marcador de contenido 2"/>
          <p:cNvSpPr>
            <a:spLocks noGrp="1"/>
          </p:cNvSpPr>
          <p:nvPr>
            <p:ph idx="1"/>
          </p:nvPr>
        </p:nvSpPr>
        <p:spPr>
          <a:xfrm>
            <a:off x="927956" y="1736725"/>
            <a:ext cx="7897688" cy="4114800"/>
          </a:xfrm>
        </p:spPr>
        <p:txBody>
          <a:bodyPr/>
          <a:lstStyle/>
          <a:p>
            <a:pPr marL="0" indent="0" eaLnBrk="1" hangingPunct="1">
              <a:buNone/>
              <a:defRPr/>
            </a:pPr>
            <a:r>
              <a:rPr lang="en-US" dirty="0" smtClean="0"/>
              <a:t> </a:t>
            </a:r>
            <a:r>
              <a:rPr lang="es-ES" sz="2000" dirty="0" smtClean="0"/>
              <a:t>Al movilizar hasta </a:t>
            </a:r>
            <a:r>
              <a:rPr lang="es-ES" sz="2000" dirty="0" smtClean="0">
                <a:solidFill>
                  <a:srgbClr val="FFFF00"/>
                </a:solidFill>
              </a:rPr>
              <a:t>177 mil millones de euros adicionales de inversión pública y privada por año </a:t>
            </a:r>
            <a:r>
              <a:rPr lang="es-ES" sz="2000" dirty="0" smtClean="0"/>
              <a:t>a partir de 2021. Este paquete puede generar:</a:t>
            </a:r>
            <a:endParaRPr lang="es-ES" sz="2400" dirty="0" smtClean="0"/>
          </a:p>
          <a:p>
            <a:pPr marL="457200" indent="-457200" eaLnBrk="1" hangingPunct="1">
              <a:buFont typeface="+mj-lt"/>
              <a:buAutoNum type="alphaLcParenR"/>
              <a:defRPr/>
            </a:pPr>
            <a:r>
              <a:rPr lang="es-ES" sz="2000" dirty="0" smtClean="0"/>
              <a:t>hasta un </a:t>
            </a:r>
            <a:r>
              <a:rPr lang="es-ES" sz="2000" dirty="0" smtClean="0">
                <a:solidFill>
                  <a:srgbClr val="FFFF00"/>
                </a:solidFill>
              </a:rPr>
              <a:t>1% de aumento en el PIB </a:t>
            </a:r>
            <a:r>
              <a:rPr lang="es-ES" sz="2000" dirty="0" smtClean="0"/>
              <a:t>durante la próxima década.</a:t>
            </a:r>
          </a:p>
          <a:p>
            <a:pPr marL="457200" indent="-457200" eaLnBrk="1" hangingPunct="1">
              <a:buFont typeface="+mj-lt"/>
              <a:buAutoNum type="alphaLcParenR"/>
              <a:defRPr/>
            </a:pPr>
            <a:r>
              <a:rPr lang="es-ES" sz="2000" dirty="0" smtClean="0"/>
              <a:t>Crea </a:t>
            </a:r>
            <a:r>
              <a:rPr lang="es-ES" sz="2000" dirty="0" smtClean="0">
                <a:solidFill>
                  <a:srgbClr val="FFFF00"/>
                </a:solidFill>
              </a:rPr>
              <a:t>900.000 nuevos empleos</a:t>
            </a:r>
            <a:r>
              <a:rPr lang="es-ES" sz="2000" dirty="0" smtClean="0"/>
              <a:t>.</a:t>
            </a:r>
          </a:p>
          <a:p>
            <a:pPr marL="457200" indent="-457200" eaLnBrk="1" hangingPunct="1">
              <a:buFont typeface="+mj-lt"/>
              <a:buAutoNum type="alphaLcParenR"/>
              <a:defRPr/>
            </a:pPr>
            <a:r>
              <a:rPr lang="es-ES" sz="2000" dirty="0" smtClean="0"/>
              <a:t>la intensidad media de carbono de la economía de la UE será un </a:t>
            </a:r>
            <a:r>
              <a:rPr lang="es-ES" sz="2000" dirty="0" smtClean="0">
                <a:solidFill>
                  <a:srgbClr val="FFFF00"/>
                </a:solidFill>
              </a:rPr>
              <a:t>43% menor </a:t>
            </a:r>
            <a:r>
              <a:rPr lang="es-ES" sz="2000" dirty="0" smtClean="0"/>
              <a:t>en 2030 que en 2016</a:t>
            </a:r>
          </a:p>
          <a:p>
            <a:pPr marL="457200" indent="-457200" eaLnBrk="1" hangingPunct="1">
              <a:buFont typeface="+mj-lt"/>
              <a:buAutoNum type="alphaLcParenR"/>
              <a:defRPr/>
            </a:pPr>
            <a:r>
              <a:rPr lang="es-ES" sz="2000" dirty="0" smtClean="0"/>
              <a:t>con </a:t>
            </a:r>
            <a:r>
              <a:rPr lang="es-ES" sz="2000" dirty="0" smtClean="0">
                <a:solidFill>
                  <a:srgbClr val="92D050"/>
                </a:solidFill>
              </a:rPr>
              <a:t>electricidad renovable </a:t>
            </a:r>
            <a:r>
              <a:rPr lang="es-ES" sz="2000" dirty="0" smtClean="0"/>
              <a:t>que representa aproximadamente </a:t>
            </a:r>
            <a:r>
              <a:rPr lang="es-ES" sz="2000" b="1" dirty="0" smtClean="0"/>
              <a:t>la mitad del </a:t>
            </a:r>
            <a:r>
              <a:rPr lang="es-ES" sz="2000" b="1" dirty="0" err="1" smtClean="0"/>
              <a:t>mix</a:t>
            </a:r>
            <a:r>
              <a:rPr lang="es-ES" sz="2000" b="1" dirty="0" smtClean="0"/>
              <a:t> </a:t>
            </a:r>
            <a:r>
              <a:rPr lang="es-ES" sz="2000" dirty="0" smtClean="0"/>
              <a:t>de generación eléctrica de la UE</a:t>
            </a:r>
            <a:endParaRPr lang="en-US" sz="1200" dirty="0" smtClean="0">
              <a:effectLst/>
            </a:endParaRPr>
          </a:p>
          <a:p>
            <a:pPr marL="0" indent="0" eaLnBrk="1" hangingPunct="1">
              <a:buFont typeface="Wingdings" pitchFamily="2" charset="2"/>
              <a:buNone/>
              <a:defRPr/>
            </a:pPr>
            <a:r>
              <a:rPr lang="es-ES" sz="1400" dirty="0" err="1" smtClean="0"/>
              <a:t>Source</a:t>
            </a:r>
            <a:r>
              <a:rPr lang="es-ES" sz="1400" dirty="0" smtClean="0"/>
              <a:t>: </a:t>
            </a:r>
            <a:r>
              <a:rPr lang="en-US" sz="1400" b="1" dirty="0" smtClean="0">
                <a:effectLst/>
              </a:rPr>
              <a:t>Clean Energy For All Europeans</a:t>
            </a:r>
            <a:r>
              <a:rPr lang="es-ES" sz="1400" dirty="0" smtClean="0"/>
              <a:t>-&gt;http://eur-lex.europa.eu/legal-content/en/TXT/?uri=CELEX:52016DC0860</a:t>
            </a:r>
            <a:endParaRPr lang="en-US" sz="1400" dirty="0" smtClean="0"/>
          </a:p>
        </p:txBody>
      </p:sp>
      <p:sp>
        <p:nvSpPr>
          <p:cNvPr id="4" name="Marcador de número de diapositiva 3"/>
          <p:cNvSpPr>
            <a:spLocks noGrp="1"/>
          </p:cNvSpPr>
          <p:nvPr>
            <p:ph type="sldNum" sz="quarter" idx="12"/>
          </p:nvPr>
        </p:nvSpPr>
        <p:spPr/>
        <p:txBody>
          <a:bodyPr/>
          <a:lstStyle/>
          <a:p>
            <a:fld id="{DFA2F872-9E95-447A-A8BA-965EDE4CF785}" type="slidenum">
              <a:rPr lang="es-ES" altLang="en-US"/>
              <a:pPr/>
              <a:t>22</a:t>
            </a:fld>
            <a:endParaRPr lang="es-ES" altLang="en-US"/>
          </a:p>
        </p:txBody>
      </p:sp>
      <p:sp>
        <p:nvSpPr>
          <p:cNvPr id="5" name="Marcador de pie de página 4"/>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eaLnBrk="1" hangingPunct="1">
              <a:defRPr/>
            </a:pPr>
            <a:r>
              <a:rPr lang="es-ES" sz="3600" b="0" dirty="0" smtClean="0">
                <a:effectLst/>
              </a:rPr>
              <a:t>Transición de energía limpia: ratificación de la UE del Acuerdo de París, </a:t>
            </a:r>
            <a:r>
              <a:rPr lang="es-ES" sz="2400" b="0" dirty="0" smtClean="0">
                <a:effectLst/>
              </a:rPr>
              <a:t>4 de octubre de 2016</a:t>
            </a:r>
            <a:endParaRPr lang="en-US" sz="3600" dirty="0" smtClean="0"/>
          </a:p>
        </p:txBody>
      </p:sp>
      <p:sp>
        <p:nvSpPr>
          <p:cNvPr id="3" name="Marcador de contenido 2"/>
          <p:cNvSpPr>
            <a:spLocks noGrp="1"/>
          </p:cNvSpPr>
          <p:nvPr>
            <p:ph idx="1"/>
          </p:nvPr>
        </p:nvSpPr>
        <p:spPr/>
        <p:txBody>
          <a:bodyPr/>
          <a:lstStyle/>
          <a:p>
            <a:pPr marL="0" indent="0" algn="ctr" eaLnBrk="1" hangingPunct="1">
              <a:buNone/>
              <a:defRPr/>
            </a:pPr>
            <a:r>
              <a:rPr lang="en-US" dirty="0" smtClean="0"/>
              <a:t> </a:t>
            </a:r>
            <a:r>
              <a:rPr lang="es-ES" sz="1400" dirty="0" smtClean="0"/>
              <a:t> </a:t>
            </a:r>
          </a:p>
          <a:p>
            <a:pPr marL="0" indent="0" algn="just" eaLnBrk="1" hangingPunct="1">
              <a:buFont typeface="Wingdings" pitchFamily="2" charset="2"/>
              <a:buChar char="v"/>
              <a:defRPr/>
            </a:pPr>
            <a:r>
              <a:rPr lang="es-ES" sz="2400" dirty="0" smtClean="0"/>
              <a:t>&lt;&lt;El </a:t>
            </a:r>
            <a:r>
              <a:rPr lang="es-ES" sz="2400" dirty="0" smtClean="0"/>
              <a:t>Acuerdo de París es el primero de su tipo y no hubiera sido posible si no fuera por la Unión Europea.</a:t>
            </a:r>
          </a:p>
          <a:p>
            <a:pPr marL="0" indent="0" algn="just" eaLnBrk="1" hangingPunct="1">
              <a:buFont typeface="Wingdings" pitchFamily="2" charset="2"/>
              <a:buChar char="v"/>
              <a:defRPr/>
            </a:pPr>
            <a:r>
              <a:rPr lang="es-ES" sz="2400" dirty="0" smtClean="0"/>
              <a:t>Hoy continuamos mostrando liderazgo y demostrando que, juntos, la Unión Europea puede cumplir </a:t>
            </a:r>
            <a:r>
              <a:rPr lang="es-ES" sz="2400" dirty="0" smtClean="0"/>
              <a:t>&gt;&gt;</a:t>
            </a:r>
          </a:p>
          <a:p>
            <a:pPr marL="0" indent="0" algn="just" eaLnBrk="1" hangingPunct="1">
              <a:buFont typeface="Wingdings" pitchFamily="2" charset="2"/>
              <a:buChar char="v"/>
              <a:defRPr/>
            </a:pPr>
            <a:r>
              <a:rPr lang="es-ES" sz="1600" dirty="0" smtClean="0"/>
              <a:t>(</a:t>
            </a:r>
            <a:r>
              <a:rPr lang="es-ES" sz="1600" dirty="0" smtClean="0"/>
              <a:t>Jean-Claude </a:t>
            </a:r>
            <a:r>
              <a:rPr lang="es-ES" sz="1600" dirty="0" err="1" smtClean="0"/>
              <a:t>Juncker</a:t>
            </a:r>
            <a:r>
              <a:rPr lang="es-ES" sz="1600" dirty="0" smtClean="0"/>
              <a:t>, sobre la ratificación del Acuerdo de París por parte de la UE, 4 de octubre de 2016)</a:t>
            </a:r>
          </a:p>
          <a:p>
            <a:pPr marL="0" indent="0" algn="just" eaLnBrk="1" hangingPunct="1">
              <a:buFont typeface="Wingdings" pitchFamily="2" charset="2"/>
              <a:buChar char="v"/>
              <a:defRPr/>
            </a:pPr>
            <a:endParaRPr lang="es-ES" sz="1600" dirty="0" smtClean="0">
              <a:effectLst/>
            </a:endParaRPr>
          </a:p>
          <a:p>
            <a:pPr marL="0" indent="0" algn="just" eaLnBrk="1" hangingPunct="1">
              <a:buFont typeface="Wingdings" pitchFamily="2" charset="2"/>
              <a:buChar char="v"/>
              <a:defRPr/>
            </a:pPr>
            <a:endParaRPr lang="en-US" sz="1600" dirty="0" smtClean="0">
              <a:effectLst/>
            </a:endParaRPr>
          </a:p>
          <a:p>
            <a:pPr marL="0" indent="0" eaLnBrk="1" hangingPunct="1">
              <a:buFont typeface="Wingdings" pitchFamily="2" charset="2"/>
              <a:buNone/>
              <a:defRPr/>
            </a:pPr>
            <a:r>
              <a:rPr lang="es-ES" sz="1400" dirty="0" err="1" smtClean="0"/>
              <a:t>Source</a:t>
            </a:r>
            <a:r>
              <a:rPr lang="es-ES" sz="1400" dirty="0" smtClean="0"/>
              <a:t>: </a:t>
            </a:r>
            <a:r>
              <a:rPr lang="en-US" sz="1400" b="1" dirty="0" smtClean="0">
                <a:effectLst/>
              </a:rPr>
              <a:t>Clean Energy For All Europeans</a:t>
            </a:r>
            <a:r>
              <a:rPr lang="es-ES" sz="1400" dirty="0" smtClean="0"/>
              <a:t>-&gt;http://eur-lex.europa.eu/legal-content/en/TXT/?uri=CELEX:52016DC0860</a:t>
            </a:r>
            <a:endParaRPr lang="en-US" sz="1400" dirty="0" smtClean="0"/>
          </a:p>
        </p:txBody>
      </p:sp>
      <p:sp>
        <p:nvSpPr>
          <p:cNvPr id="4" name="Marcador de número de diapositiva 3"/>
          <p:cNvSpPr>
            <a:spLocks noGrp="1"/>
          </p:cNvSpPr>
          <p:nvPr>
            <p:ph type="sldNum" sz="quarter" idx="12"/>
          </p:nvPr>
        </p:nvSpPr>
        <p:spPr/>
        <p:txBody>
          <a:bodyPr/>
          <a:lstStyle/>
          <a:p>
            <a:fld id="{DFA2F872-9E95-447A-A8BA-965EDE4CF785}" type="slidenum">
              <a:rPr lang="es-ES" altLang="en-US"/>
              <a:pPr/>
              <a:t>23</a:t>
            </a:fld>
            <a:endParaRPr lang="es-ES" altLang="en-US"/>
          </a:p>
        </p:txBody>
      </p:sp>
      <p:sp>
        <p:nvSpPr>
          <p:cNvPr id="5" name="Marcador de pie de página 4"/>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eaLnBrk="1" hangingPunct="1">
              <a:defRPr/>
            </a:pPr>
            <a:r>
              <a:rPr lang="es-ES" b="0" dirty="0" smtClean="0">
                <a:effectLst/>
              </a:rPr>
              <a:t>Programa de trabajo de la Comisión para 2017</a:t>
            </a:r>
            <a:endParaRPr lang="en-US" dirty="0" smtClean="0"/>
          </a:p>
        </p:txBody>
      </p:sp>
      <p:sp>
        <p:nvSpPr>
          <p:cNvPr id="3" name="Marcador de contenido 2"/>
          <p:cNvSpPr>
            <a:spLocks noGrp="1"/>
          </p:cNvSpPr>
          <p:nvPr>
            <p:ph idx="1"/>
          </p:nvPr>
        </p:nvSpPr>
        <p:spPr/>
        <p:txBody>
          <a:bodyPr/>
          <a:lstStyle/>
          <a:p>
            <a:pPr eaLnBrk="1" hangingPunct="1">
              <a:defRPr/>
            </a:pPr>
            <a:r>
              <a:rPr lang="es-ES" sz="1600" dirty="0" smtClean="0">
                <a:effectLst/>
              </a:rPr>
              <a:t>Las propuestas legislativas cubren la eficiencia energética, las energías renovables, el diseño del mercado de la electricidad, la seguridad del suministro y las reglas de gobierno de la Unión de la Energía.</a:t>
            </a:r>
          </a:p>
          <a:p>
            <a:pPr algn="ctr" eaLnBrk="1" hangingPunct="1">
              <a:buNone/>
              <a:defRPr/>
            </a:pPr>
            <a:r>
              <a:rPr lang="es-ES" sz="2800" dirty="0" smtClean="0">
                <a:effectLst/>
              </a:rPr>
              <a:t>El paquete presentado persigue tres objetivos principales:</a:t>
            </a:r>
          </a:p>
          <a:p>
            <a:pPr marL="514350" indent="-514350" eaLnBrk="1" hangingPunct="1">
              <a:buFont typeface="+mj-lt"/>
              <a:buAutoNum type="arabicPeriod"/>
              <a:defRPr/>
            </a:pPr>
            <a:r>
              <a:rPr lang="es-ES" sz="2800" dirty="0" smtClean="0">
                <a:effectLst/>
              </a:rPr>
              <a:t>Poner la eficiencia energética primero</a:t>
            </a:r>
          </a:p>
          <a:p>
            <a:pPr marL="514350" indent="-514350" eaLnBrk="1" hangingPunct="1">
              <a:buFont typeface="+mj-lt"/>
              <a:buAutoNum type="arabicPeriod"/>
              <a:defRPr/>
            </a:pPr>
            <a:r>
              <a:rPr lang="es-ES" sz="2800" dirty="0" smtClean="0">
                <a:effectLst/>
              </a:rPr>
              <a:t>Alcanzando el liderazgo global en energías renovables.</a:t>
            </a:r>
          </a:p>
          <a:p>
            <a:pPr marL="514350" indent="-514350" eaLnBrk="1" hangingPunct="1">
              <a:buFont typeface="+mj-lt"/>
              <a:buAutoNum type="arabicPeriod"/>
              <a:defRPr/>
            </a:pPr>
            <a:r>
              <a:rPr lang="es-ES" sz="2800" dirty="0" smtClean="0">
                <a:effectLst/>
              </a:rPr>
              <a:t>Proporcionar un trato justo para los consumidores.</a:t>
            </a:r>
            <a:endParaRPr lang="en-US" sz="2800" dirty="0" smtClean="0">
              <a:effectLst/>
            </a:endParaRPr>
          </a:p>
          <a:p>
            <a:pPr eaLnBrk="1" hangingPunct="1">
              <a:defRPr/>
            </a:pPr>
            <a:endParaRPr lang="en-US" dirty="0" smtClean="0"/>
          </a:p>
        </p:txBody>
      </p:sp>
      <p:sp>
        <p:nvSpPr>
          <p:cNvPr id="4" name="Marcador de número de diapositiva 3"/>
          <p:cNvSpPr>
            <a:spLocks noGrp="1"/>
          </p:cNvSpPr>
          <p:nvPr>
            <p:ph type="sldNum" sz="quarter" idx="12"/>
          </p:nvPr>
        </p:nvSpPr>
        <p:spPr/>
        <p:txBody>
          <a:bodyPr/>
          <a:lstStyle/>
          <a:p>
            <a:fld id="{3D2C023B-CECB-4A01-9CC1-A4F3756EED02}" type="slidenum">
              <a:rPr lang="es-ES" altLang="en-US"/>
              <a:pPr/>
              <a:t>24</a:t>
            </a:fld>
            <a:endParaRPr lang="es-ES" altLang="en-US"/>
          </a:p>
        </p:txBody>
      </p:sp>
      <p:sp>
        <p:nvSpPr>
          <p:cNvPr id="5" name="Marcador de pie de página 4"/>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304800"/>
            <a:ext cx="7543800" cy="963613"/>
          </a:xfrm>
        </p:spPr>
        <p:txBody>
          <a:bodyPr/>
          <a:lstStyle/>
          <a:p>
            <a:pPr eaLnBrk="1" hangingPunct="1">
              <a:defRPr/>
            </a:pPr>
            <a:r>
              <a:rPr lang="es-ES" sz="3200" dirty="0" smtClean="0">
                <a:effectLst/>
              </a:rPr>
              <a:t>Un presupuesto para Europa 2020 ’</a:t>
            </a:r>
            <a:r>
              <a:rPr lang="en-US" sz="1400" dirty="0" smtClean="0">
                <a:effectLst/>
                <a:hlinkClick r:id="rId2"/>
              </a:rPr>
              <a:t>(COM(2011) 0500)</a:t>
            </a:r>
            <a:r>
              <a:rPr lang="en-US" sz="1400" dirty="0" smtClean="0">
                <a:effectLst/>
              </a:rPr>
              <a:t>,</a:t>
            </a:r>
            <a:endParaRPr lang="en-US" sz="1400" dirty="0" smtClean="0"/>
          </a:p>
        </p:txBody>
      </p:sp>
      <p:sp>
        <p:nvSpPr>
          <p:cNvPr id="3" name="Marcador de contenido 2"/>
          <p:cNvSpPr>
            <a:spLocks noGrp="1"/>
          </p:cNvSpPr>
          <p:nvPr>
            <p:ph idx="1"/>
          </p:nvPr>
        </p:nvSpPr>
        <p:spPr>
          <a:xfrm>
            <a:off x="1066800" y="1981200"/>
            <a:ext cx="7753350" cy="4114800"/>
          </a:xfrm>
        </p:spPr>
        <p:txBody>
          <a:bodyPr/>
          <a:lstStyle/>
          <a:p>
            <a:pPr eaLnBrk="1" hangingPunct="1">
              <a:defRPr/>
            </a:pPr>
            <a:r>
              <a:rPr lang="es-ES" sz="1600" dirty="0" smtClean="0">
                <a:effectLst/>
              </a:rPr>
              <a:t>La Comisión presentó un nuevo mecanismo, el Fondo para la conexión de Europa (CEF), para financiar proyectos prioritarios en el campo de la energía, el transporte y la infraestructura digital crítica desde 2014 hasta 2020.</a:t>
            </a:r>
          </a:p>
          <a:p>
            <a:pPr eaLnBrk="1" hangingPunct="1">
              <a:defRPr/>
            </a:pPr>
            <a:r>
              <a:rPr lang="es-ES" sz="1600" dirty="0" smtClean="0">
                <a:effectLst/>
              </a:rPr>
              <a:t>En noviembre de 2013, el Parlamento aprobó el acuerdo alcanzado con el Consejo sobre el presupuesto para el CEF, con 5,12 mil millones de euros destinados al desarrollo de proyectos de infraestructura energética </a:t>
            </a:r>
            <a:r>
              <a:rPr lang="es-ES" sz="1600" dirty="0" err="1" smtClean="0">
                <a:effectLst/>
              </a:rPr>
              <a:t>transeuropea</a:t>
            </a:r>
            <a:r>
              <a:rPr lang="es-ES" sz="1600" dirty="0" smtClean="0">
                <a:effectLst/>
              </a:rPr>
              <a:t> (P7_TA (2013) 0463).</a:t>
            </a:r>
          </a:p>
          <a:p>
            <a:pPr eaLnBrk="1" hangingPunct="1">
              <a:defRPr/>
            </a:pPr>
            <a:r>
              <a:rPr lang="es-ES" sz="1600" dirty="0" smtClean="0">
                <a:effectLst/>
              </a:rPr>
              <a:t>Se seleccionaron varios proyectos de interés común para el apoyo de la UE, según las directrices de infraestructura energética aprobadas en marzo de 2013 por el Consejo y el Parlamento (P7_TA (2013) 0061).</a:t>
            </a:r>
          </a:p>
          <a:p>
            <a:pPr eaLnBrk="1" hangingPunct="1">
              <a:defRPr/>
            </a:pPr>
            <a:r>
              <a:rPr lang="es-ES" sz="1600" dirty="0" smtClean="0">
                <a:effectLst/>
              </a:rPr>
              <a:t>Incluida la conexión de gasoducto por el sur (España + Italia) con el norte de África (Túnez y Libia)</a:t>
            </a:r>
            <a:endParaRPr lang="en-US" sz="2000" dirty="0" smtClean="0"/>
          </a:p>
        </p:txBody>
      </p:sp>
      <p:sp>
        <p:nvSpPr>
          <p:cNvPr id="4" name="Marcador de número de diapositiva 3"/>
          <p:cNvSpPr>
            <a:spLocks noGrp="1"/>
          </p:cNvSpPr>
          <p:nvPr>
            <p:ph type="sldNum" sz="quarter" idx="12"/>
          </p:nvPr>
        </p:nvSpPr>
        <p:spPr/>
        <p:txBody>
          <a:bodyPr/>
          <a:lstStyle/>
          <a:p>
            <a:fld id="{214988BD-A8BD-423F-A7AD-A3CD40295005}" type="slidenum">
              <a:rPr lang="es-ES" altLang="en-US"/>
              <a:pPr/>
              <a:t>25</a:t>
            </a:fld>
            <a:endParaRPr lang="es-ES" altLang="en-US"/>
          </a:p>
        </p:txBody>
      </p:sp>
      <p:sp>
        <p:nvSpPr>
          <p:cNvPr id="5" name="Marcador de pie de página 4"/>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6800" y="304800"/>
            <a:ext cx="7543800" cy="963613"/>
          </a:xfrm>
        </p:spPr>
        <p:txBody>
          <a:bodyPr/>
          <a:lstStyle/>
          <a:p>
            <a:pPr eaLnBrk="1" hangingPunct="1">
              <a:defRPr/>
            </a:pPr>
            <a:r>
              <a:rPr lang="es-ES" sz="3200" dirty="0" smtClean="0">
                <a:effectLst/>
              </a:rPr>
              <a:t>Un presupuesto para Europa 2020’ </a:t>
            </a:r>
            <a:r>
              <a:rPr lang="en-US" sz="1400" dirty="0" smtClean="0">
                <a:effectLst/>
                <a:hlinkClick r:id="rId2"/>
              </a:rPr>
              <a:t>(COM(2011) 0500)</a:t>
            </a:r>
            <a:r>
              <a:rPr lang="en-US" sz="1400" dirty="0" smtClean="0">
                <a:effectLst/>
              </a:rPr>
              <a:t>,</a:t>
            </a:r>
            <a:endParaRPr lang="en-US" sz="1400" dirty="0" smtClean="0"/>
          </a:p>
        </p:txBody>
      </p:sp>
      <p:sp>
        <p:nvSpPr>
          <p:cNvPr id="3" name="Marcador de contenido 2"/>
          <p:cNvSpPr>
            <a:spLocks noGrp="1"/>
          </p:cNvSpPr>
          <p:nvPr>
            <p:ph idx="1"/>
          </p:nvPr>
        </p:nvSpPr>
        <p:spPr>
          <a:xfrm>
            <a:off x="1066800" y="1981200"/>
            <a:ext cx="7753350" cy="4114800"/>
          </a:xfrm>
        </p:spPr>
        <p:txBody>
          <a:bodyPr/>
          <a:lstStyle/>
          <a:p>
            <a:pPr eaLnBrk="1" hangingPunct="1">
              <a:defRPr/>
            </a:pPr>
            <a:r>
              <a:rPr lang="es-ES" sz="2400" dirty="0" smtClean="0">
                <a:effectLst/>
              </a:rPr>
              <a:t>La Comisión presentó un nuevo mecanismo, el </a:t>
            </a:r>
            <a:r>
              <a:rPr lang="es-ES" sz="2400" b="1" dirty="0" smtClean="0">
                <a:solidFill>
                  <a:srgbClr val="00B0F0"/>
                </a:solidFill>
                <a:effectLst/>
              </a:rPr>
              <a:t>Fondo para la Conexión de Europa (CEF)</a:t>
            </a:r>
            <a:r>
              <a:rPr lang="es-ES" sz="2400" dirty="0" smtClean="0">
                <a:effectLst/>
              </a:rPr>
              <a:t>, para financiar proyectos prioritarios en el campo de la energía, el transporte y la infraestructura digital crítica desde 2014 hasta 2020.</a:t>
            </a:r>
          </a:p>
          <a:p>
            <a:pPr eaLnBrk="1" hangingPunct="1">
              <a:defRPr/>
            </a:pPr>
            <a:r>
              <a:rPr lang="es-ES" sz="2400" dirty="0" smtClean="0">
                <a:effectLst/>
              </a:rPr>
              <a:t>En noviembre de 2013, el Parlamento aprobó el acuerdo alcanzado con el Consejo sobre el presupuesto para el CEF, con </a:t>
            </a:r>
            <a:r>
              <a:rPr lang="es-ES" sz="2400" b="1" dirty="0" smtClean="0">
                <a:solidFill>
                  <a:srgbClr val="00B0F0"/>
                </a:solidFill>
                <a:effectLst/>
              </a:rPr>
              <a:t>5.120 millones</a:t>
            </a:r>
            <a:r>
              <a:rPr lang="es-ES" sz="2400" dirty="0" smtClean="0">
                <a:solidFill>
                  <a:srgbClr val="00B0F0"/>
                </a:solidFill>
                <a:effectLst/>
              </a:rPr>
              <a:t> </a:t>
            </a:r>
            <a:r>
              <a:rPr lang="es-ES" sz="2400" dirty="0" smtClean="0">
                <a:effectLst/>
              </a:rPr>
              <a:t>de euros destinados al desarrollo de proyectos de </a:t>
            </a:r>
            <a:r>
              <a:rPr lang="es-ES" sz="2400" b="1" dirty="0" smtClean="0">
                <a:solidFill>
                  <a:srgbClr val="00B0F0"/>
                </a:solidFill>
                <a:effectLst/>
              </a:rPr>
              <a:t>infraestructura energética </a:t>
            </a:r>
            <a:r>
              <a:rPr lang="es-ES" sz="2400" b="1" dirty="0" err="1" smtClean="0">
                <a:solidFill>
                  <a:srgbClr val="00B0F0"/>
                </a:solidFill>
                <a:effectLst/>
              </a:rPr>
              <a:t>transeuropea</a:t>
            </a:r>
            <a:r>
              <a:rPr lang="es-ES" sz="2400" b="1" dirty="0" smtClean="0">
                <a:solidFill>
                  <a:srgbClr val="00B0F0"/>
                </a:solidFill>
                <a:effectLst/>
              </a:rPr>
              <a:t> </a:t>
            </a:r>
            <a:r>
              <a:rPr lang="es-ES" sz="2400" dirty="0" smtClean="0">
                <a:effectLst/>
              </a:rPr>
              <a:t>(P7_TA (2013) 0463).</a:t>
            </a:r>
          </a:p>
          <a:p>
            <a:pPr eaLnBrk="1" hangingPunct="1">
              <a:defRPr/>
            </a:pPr>
            <a:endParaRPr lang="en-US" sz="2000" dirty="0" smtClean="0"/>
          </a:p>
        </p:txBody>
      </p:sp>
      <p:sp>
        <p:nvSpPr>
          <p:cNvPr id="4" name="Marcador de número de diapositiva 3"/>
          <p:cNvSpPr>
            <a:spLocks noGrp="1"/>
          </p:cNvSpPr>
          <p:nvPr>
            <p:ph type="sldNum" sz="quarter" idx="12"/>
          </p:nvPr>
        </p:nvSpPr>
        <p:spPr/>
        <p:txBody>
          <a:bodyPr/>
          <a:lstStyle/>
          <a:p>
            <a:fld id="{214988BD-A8BD-423F-A7AD-A3CD40295005}" type="slidenum">
              <a:rPr lang="es-ES" altLang="en-US"/>
              <a:pPr/>
              <a:t>26</a:t>
            </a:fld>
            <a:endParaRPr lang="es-ES" altLang="en-US" dirty="0"/>
          </a:p>
        </p:txBody>
      </p:sp>
      <p:sp>
        <p:nvSpPr>
          <p:cNvPr id="5" name="Marcador de pie de página 4"/>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eaLnBrk="1" hangingPunct="1">
              <a:defRPr/>
            </a:pPr>
            <a:r>
              <a:rPr lang="es-ES" dirty="0" smtClean="0"/>
              <a:t>Consultar datos en indicadores ambientales en la UE.</a:t>
            </a:r>
            <a:endParaRPr lang="en-US" dirty="0" smtClean="0"/>
          </a:p>
        </p:txBody>
      </p:sp>
      <p:sp>
        <p:nvSpPr>
          <p:cNvPr id="3" name="Marcador de contenido 2"/>
          <p:cNvSpPr>
            <a:spLocks noGrp="1"/>
          </p:cNvSpPr>
          <p:nvPr>
            <p:ph idx="1"/>
          </p:nvPr>
        </p:nvSpPr>
        <p:spPr/>
        <p:txBody>
          <a:bodyPr/>
          <a:lstStyle/>
          <a:p>
            <a:pPr eaLnBrk="1" hangingPunct="1">
              <a:defRPr/>
            </a:pPr>
            <a:r>
              <a:rPr lang="en-US" dirty="0" smtClean="0"/>
              <a:t>Environmental indicators  in the EU </a:t>
            </a:r>
            <a:r>
              <a:rPr lang="en-US" sz="1800" dirty="0" smtClean="0"/>
              <a:t>(Part 4 pp. 158-173) </a:t>
            </a:r>
            <a:r>
              <a:rPr lang="en-US" sz="1800" dirty="0" smtClean="0">
                <a:hlinkClick r:id="rId2"/>
              </a:rPr>
              <a:t>https://ec.europa.eu/energy/sites/ener/files/documents/pocketbook_energy_2017_web.pdf</a:t>
            </a:r>
            <a:endParaRPr lang="en-US" sz="1800" dirty="0" smtClean="0"/>
          </a:p>
          <a:p>
            <a:pPr eaLnBrk="1" hangingPunct="1">
              <a:defRPr/>
            </a:pPr>
            <a:r>
              <a:rPr lang="en-US" sz="1800" dirty="0" smtClean="0"/>
              <a:t>PART 5 Country Profiles</a:t>
            </a:r>
          </a:p>
        </p:txBody>
      </p:sp>
      <p:sp>
        <p:nvSpPr>
          <p:cNvPr id="4" name="Marcador de número de diapositiva 3"/>
          <p:cNvSpPr>
            <a:spLocks noGrp="1"/>
          </p:cNvSpPr>
          <p:nvPr>
            <p:ph type="sldNum" sz="quarter" idx="12"/>
          </p:nvPr>
        </p:nvSpPr>
        <p:spPr/>
        <p:txBody>
          <a:bodyPr/>
          <a:lstStyle/>
          <a:p>
            <a:fld id="{552AECDA-26A6-4DC6-9A81-146B9B1970EC}" type="slidenum">
              <a:rPr lang="es-ES" altLang="en-US"/>
              <a:pPr/>
              <a:t>27</a:t>
            </a:fld>
            <a:endParaRPr lang="es-ES" altLang="en-US"/>
          </a:p>
        </p:txBody>
      </p:sp>
      <p:sp>
        <p:nvSpPr>
          <p:cNvPr id="5" name="Marcador de pie de página 4"/>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3"/>
          <p:cNvSpPr>
            <a:spLocks noGrp="1"/>
          </p:cNvSpPr>
          <p:nvPr>
            <p:ph type="sldNum" sz="quarter" idx="12"/>
          </p:nvPr>
        </p:nvSpPr>
        <p:spPr/>
        <p:txBody>
          <a:bodyPr/>
          <a:lstStyle/>
          <a:p>
            <a:fld id="{2C16FEBA-1CF7-4FCE-9FAF-A6E4764449B1}" type="slidenum">
              <a:rPr lang="es-ES" altLang="en-US"/>
              <a:pPr/>
              <a:t>3</a:t>
            </a:fld>
            <a:endParaRPr lang="es-ES" altLang="en-US"/>
          </a:p>
        </p:txBody>
      </p:sp>
      <p:sp>
        <p:nvSpPr>
          <p:cNvPr id="13" name="Text Placeholder 12"/>
          <p:cNvSpPr>
            <a:spLocks noGrp="1"/>
          </p:cNvSpPr>
          <p:nvPr>
            <p:ph type="body" idx="4294967295"/>
          </p:nvPr>
        </p:nvSpPr>
        <p:spPr>
          <a:xfrm>
            <a:off x="1116013" y="1557338"/>
            <a:ext cx="6635750" cy="5111750"/>
          </a:xfrm>
          <a:ln w="0"/>
        </p:spPr>
        <p:txBody>
          <a:bodyPr lIns="0" tIns="434340" rIns="0" bIns="0"/>
          <a:lstStyle/>
          <a:p>
            <a:pPr marL="182563" indent="-182563" eaLnBrk="1" hangingPunct="1">
              <a:lnSpc>
                <a:spcPct val="96000"/>
              </a:lnSpc>
              <a:spcBef>
                <a:spcPct val="0"/>
              </a:spcBef>
              <a:buNone/>
              <a:defRPr/>
            </a:pPr>
            <a:r>
              <a:rPr lang="es-ES" altLang="en-US" sz="1800" dirty="0" smtClean="0"/>
              <a:t>1.2 Definición de externalidades: efectos de desbordamiento que generan beneficios o causan costos a otros y no se reflejan adecuadamente en los precios del mercado</a:t>
            </a:r>
          </a:p>
          <a:p>
            <a:pPr marL="182563" indent="-182563" eaLnBrk="1" hangingPunct="1">
              <a:lnSpc>
                <a:spcPct val="96000"/>
              </a:lnSpc>
              <a:spcBef>
                <a:spcPct val="0"/>
              </a:spcBef>
              <a:buNone/>
              <a:defRPr/>
            </a:pPr>
            <a:r>
              <a:rPr lang="es-ES" altLang="en-US" sz="1800" dirty="0" smtClean="0"/>
              <a:t>1.3 Resultado óptimo = donde el costo marginal de la reducción de la contaminación es igual al beneficio marginal de la reducción de la contaminación</a:t>
            </a:r>
          </a:p>
          <a:p>
            <a:pPr marL="182563" indent="-182563" eaLnBrk="1" hangingPunct="1">
              <a:lnSpc>
                <a:spcPct val="96000"/>
              </a:lnSpc>
              <a:spcBef>
                <a:spcPct val="0"/>
              </a:spcBef>
              <a:buNone/>
              <a:defRPr/>
            </a:pPr>
            <a:r>
              <a:rPr lang="es-ES" altLang="en-US" sz="1800" dirty="0" smtClean="0"/>
              <a:t>1.4 Las políticas gubernamentales intentan eliminar la divergencia entre los costos privados y sociales al:</a:t>
            </a:r>
          </a:p>
          <a:p>
            <a:pPr marL="182563" indent="-182563" eaLnBrk="1" hangingPunct="1">
              <a:lnSpc>
                <a:spcPct val="96000"/>
              </a:lnSpc>
              <a:spcBef>
                <a:spcPct val="0"/>
              </a:spcBef>
              <a:buNone/>
              <a:defRPr/>
            </a:pPr>
            <a:r>
              <a:rPr lang="es-ES" altLang="en-US" sz="1800" dirty="0" smtClean="0"/>
              <a:t>- regulación directa</a:t>
            </a:r>
          </a:p>
          <a:p>
            <a:pPr marL="182563" indent="-182563" eaLnBrk="1" hangingPunct="1">
              <a:lnSpc>
                <a:spcPct val="96000"/>
              </a:lnSpc>
              <a:spcBef>
                <a:spcPct val="0"/>
              </a:spcBef>
              <a:buNone/>
              <a:defRPr/>
            </a:pPr>
            <a:r>
              <a:rPr lang="es-ES" altLang="en-US" sz="1800" dirty="0" smtClean="0"/>
              <a:t>- uso de normas</a:t>
            </a:r>
          </a:p>
          <a:p>
            <a:pPr marL="182563" indent="-182563" eaLnBrk="1" hangingPunct="1">
              <a:lnSpc>
                <a:spcPct val="96000"/>
              </a:lnSpc>
              <a:spcBef>
                <a:spcPct val="0"/>
              </a:spcBef>
              <a:buNone/>
              <a:defRPr/>
            </a:pPr>
            <a:r>
              <a:rPr lang="es-ES" altLang="en-US" sz="1800" dirty="0" smtClean="0"/>
              <a:t>1.5 La contaminación y la política ambiental tienen una dimensión internacional =&gt; la cooperación internacional es esencial para compartir los costos y eliminar el "viaje libre" en las políticas</a:t>
            </a:r>
            <a:endParaRPr lang="en-US" altLang="en-US" sz="1800" dirty="0" smtClean="0"/>
          </a:p>
        </p:txBody>
      </p:sp>
      <p:sp>
        <p:nvSpPr>
          <p:cNvPr id="39940" name="Text Box 4"/>
          <p:cNvSpPr txBox="1">
            <a:spLocks noChangeArrowheads="1"/>
          </p:cNvSpPr>
          <p:nvPr/>
        </p:nvSpPr>
        <p:spPr bwMode="auto">
          <a:xfrm>
            <a:off x="1187450" y="1052513"/>
            <a:ext cx="6697663" cy="579437"/>
          </a:xfrm>
          <a:prstGeom prst="rect">
            <a:avLst/>
          </a:prstGeom>
          <a:noFill/>
          <a:ln>
            <a:noFill/>
          </a:ln>
          <a:effectLst/>
          <a:extLst/>
        </p:spPr>
        <p:txBody>
          <a:bodyPr>
            <a:spAutoFit/>
          </a:bodyPr>
          <a:lstStyle/>
          <a:p>
            <a:pPr eaLnBrk="1" hangingPunct="1">
              <a:spcBef>
                <a:spcPct val="50000"/>
              </a:spcBef>
              <a:defRPr/>
            </a:pPr>
            <a:r>
              <a:rPr lang="es-ES" sz="3200" dirty="0"/>
              <a:t>Externalidades y resultado óptimo</a:t>
            </a:r>
            <a:endParaRPr lang="en-US" altLang="en-US" sz="3200" dirty="0">
              <a:effectLst>
                <a:outerShdw blurRad="38100" dist="38100" dir="2700000" algn="tl">
                  <a:srgbClr val="000000"/>
                </a:outerShdw>
              </a:effectLst>
            </a:endParaRPr>
          </a:p>
        </p:txBody>
      </p:sp>
      <p:sp>
        <p:nvSpPr>
          <p:cNvPr id="2" name="Marcador de pie de página 1"/>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3"/>
          <p:cNvSpPr>
            <a:spLocks noGrp="1"/>
          </p:cNvSpPr>
          <p:nvPr>
            <p:ph type="sldNum" sz="quarter" idx="12"/>
          </p:nvPr>
        </p:nvSpPr>
        <p:spPr/>
        <p:txBody>
          <a:bodyPr/>
          <a:lstStyle/>
          <a:p>
            <a:fld id="{070D2671-79EE-42FD-A71B-6E2D9FDB2D28}" type="slidenum">
              <a:rPr lang="es-ES" altLang="en-US"/>
              <a:pPr/>
              <a:t>4</a:t>
            </a:fld>
            <a:endParaRPr lang="es-ES" altLang="en-US"/>
          </a:p>
        </p:txBody>
      </p:sp>
      <p:sp>
        <p:nvSpPr>
          <p:cNvPr id="17" name="Text Placeholder 16"/>
          <p:cNvSpPr>
            <a:spLocks noGrp="1"/>
          </p:cNvSpPr>
          <p:nvPr>
            <p:ph type="body" idx="4294967295"/>
          </p:nvPr>
        </p:nvSpPr>
        <p:spPr>
          <a:xfrm>
            <a:off x="1116013" y="2492375"/>
            <a:ext cx="7200900" cy="4032250"/>
          </a:xfrm>
          <a:ln w="0"/>
        </p:spPr>
        <p:txBody>
          <a:bodyPr lIns="0" tIns="251460" rIns="0" bIns="0"/>
          <a:lstStyle/>
          <a:p>
            <a:pPr marL="182563" indent="-182563" eaLnBrk="1" hangingPunct="1">
              <a:lnSpc>
                <a:spcPct val="96000"/>
              </a:lnSpc>
              <a:spcBef>
                <a:spcPts val="1438"/>
              </a:spcBef>
              <a:buNone/>
              <a:defRPr/>
            </a:pPr>
            <a:r>
              <a:rPr lang="es-ES" altLang="en-US" sz="1800" dirty="0" smtClean="0"/>
              <a:t>2.1 razones de una política ambiental comunitaria:</a:t>
            </a:r>
          </a:p>
          <a:p>
            <a:pPr marL="182563" indent="-182563" eaLnBrk="1" hangingPunct="1">
              <a:lnSpc>
                <a:spcPct val="96000"/>
              </a:lnSpc>
              <a:spcBef>
                <a:spcPts val="1438"/>
              </a:spcBef>
              <a:defRPr/>
            </a:pPr>
            <a:r>
              <a:rPr lang="es-ES" altLang="en-US" sz="1800" dirty="0" smtClean="0"/>
              <a:t>Asegurar altos estándares de calidad ambiental.</a:t>
            </a:r>
          </a:p>
          <a:p>
            <a:pPr marL="182563" indent="-182563" eaLnBrk="1" hangingPunct="1">
              <a:lnSpc>
                <a:spcPct val="96000"/>
              </a:lnSpc>
              <a:spcBef>
                <a:spcPts val="1438"/>
              </a:spcBef>
              <a:defRPr/>
            </a:pPr>
            <a:r>
              <a:rPr lang="es-ES" altLang="en-US" sz="1800" dirty="0" smtClean="0"/>
              <a:t>Las diferencias entre la legislación ambiental nacional podrían afectar el funcionamiento del mercado común al crear distorsiones en la competencia y poner barreras técnicas al comercio.</a:t>
            </a:r>
          </a:p>
          <a:p>
            <a:pPr marL="182563" indent="-182563" eaLnBrk="1" hangingPunct="1">
              <a:lnSpc>
                <a:spcPct val="96000"/>
              </a:lnSpc>
              <a:spcBef>
                <a:spcPts val="1438"/>
              </a:spcBef>
              <a:defRPr/>
            </a:pPr>
            <a:r>
              <a:rPr lang="es-ES" altLang="en-US" sz="1800" dirty="0" smtClean="0"/>
              <a:t>La contaminación no está restringida dentro de las fronteras de un país.</a:t>
            </a:r>
            <a:endParaRPr lang="en-US" altLang="en-US" sz="1800" dirty="0" smtClean="0"/>
          </a:p>
        </p:txBody>
      </p:sp>
      <p:sp>
        <p:nvSpPr>
          <p:cNvPr id="41988" name="Text Box 4"/>
          <p:cNvSpPr txBox="1">
            <a:spLocks noChangeArrowheads="1"/>
          </p:cNvSpPr>
          <p:nvPr/>
        </p:nvSpPr>
        <p:spPr bwMode="auto">
          <a:xfrm>
            <a:off x="1042988" y="1052513"/>
            <a:ext cx="7921625" cy="981075"/>
          </a:xfrm>
          <a:prstGeom prst="rect">
            <a:avLst/>
          </a:prstGeom>
          <a:noFill/>
          <a:ln>
            <a:noFill/>
          </a:ln>
          <a:effectLst/>
          <a:extLst/>
        </p:spPr>
        <p:txBody>
          <a:bodyPr>
            <a:spAutoFit/>
          </a:bodyPr>
          <a:lstStyle/>
          <a:p>
            <a:pPr eaLnBrk="1" hangingPunct="1">
              <a:lnSpc>
                <a:spcPct val="96000"/>
              </a:lnSpc>
              <a:buClr>
                <a:schemeClr val="hlink"/>
              </a:buClr>
              <a:buSzPct val="70000"/>
              <a:buFont typeface="Wingdings" panose="05000000000000000000" pitchFamily="2" charset="2"/>
              <a:buNone/>
              <a:defRPr/>
            </a:pPr>
            <a:r>
              <a:rPr lang="es-ES" altLang="en-US" sz="3200" dirty="0">
                <a:effectLst>
                  <a:outerShdw blurRad="38100" dist="38100" dir="2700000" algn="tl">
                    <a:srgbClr val="000000"/>
                  </a:outerShdw>
                </a:effectLst>
              </a:rPr>
              <a:t>2. </a:t>
            </a:r>
            <a:r>
              <a:rPr lang="es-ES" altLang="en-US" sz="3200" dirty="0" smtClean="0">
                <a:effectLst>
                  <a:outerShdw blurRad="38100" dist="38100" dir="2700000" algn="tl">
                    <a:srgbClr val="000000"/>
                  </a:outerShdw>
                </a:effectLst>
              </a:rPr>
              <a:t>LA UE y el medio ambiente</a:t>
            </a:r>
            <a:endParaRPr lang="es-ES" altLang="en-US" sz="3200" dirty="0">
              <a:effectLst>
                <a:outerShdw blurRad="38100" dist="38100" dir="2700000" algn="tl">
                  <a:srgbClr val="000000"/>
                </a:outerShdw>
              </a:effectLst>
            </a:endParaRPr>
          </a:p>
          <a:p>
            <a:pPr eaLnBrk="1" hangingPunct="1">
              <a:spcBef>
                <a:spcPct val="50000"/>
              </a:spcBef>
              <a:defRPr/>
            </a:pPr>
            <a:endParaRPr lang="en-US" altLang="en-US" dirty="0"/>
          </a:p>
        </p:txBody>
      </p:sp>
      <p:sp>
        <p:nvSpPr>
          <p:cNvPr id="2" name="Marcador de pie de página 1"/>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3"/>
          <p:cNvSpPr>
            <a:spLocks noGrp="1"/>
          </p:cNvSpPr>
          <p:nvPr>
            <p:ph type="sldNum" sz="quarter" idx="12"/>
          </p:nvPr>
        </p:nvSpPr>
        <p:spPr/>
        <p:txBody>
          <a:bodyPr/>
          <a:lstStyle/>
          <a:p>
            <a:fld id="{8135EE0F-9F95-4D61-BCA5-FA97CC49F4CF}" type="slidenum">
              <a:rPr lang="es-ES" altLang="en-US"/>
              <a:pPr/>
              <a:t>5</a:t>
            </a:fld>
            <a:endParaRPr lang="es-ES" altLang="en-US"/>
          </a:p>
        </p:txBody>
      </p:sp>
      <p:sp>
        <p:nvSpPr>
          <p:cNvPr id="21" name="Text Placeholder 20"/>
          <p:cNvSpPr>
            <a:spLocks noGrp="1"/>
          </p:cNvSpPr>
          <p:nvPr>
            <p:ph type="body" idx="4294967295"/>
          </p:nvPr>
        </p:nvSpPr>
        <p:spPr>
          <a:xfrm>
            <a:off x="1115616" y="1760146"/>
            <a:ext cx="6635750" cy="4319587"/>
          </a:xfrm>
          <a:ln w="0"/>
        </p:spPr>
        <p:txBody>
          <a:bodyPr lIns="0" tIns="434340" rIns="0" bIns="0"/>
          <a:lstStyle/>
          <a:p>
            <a:pPr marL="609600" indent="-609600" eaLnBrk="1" hangingPunct="1">
              <a:lnSpc>
                <a:spcPct val="96000"/>
              </a:lnSpc>
              <a:spcBef>
                <a:spcPct val="0"/>
              </a:spcBef>
              <a:buNone/>
              <a:defRPr/>
            </a:pPr>
            <a:r>
              <a:rPr lang="en-US" altLang="en-US" sz="1800" dirty="0" smtClean="0"/>
              <a:t>2.2 </a:t>
            </a:r>
            <a:r>
              <a:rPr lang="es-ES" altLang="en-US" sz="1800" dirty="0" smtClean="0"/>
              <a:t>Acciones prioritarias del Quinto programa de acción (1993-97):</a:t>
            </a:r>
          </a:p>
          <a:p>
            <a:pPr marL="609600" indent="-609600" eaLnBrk="1" hangingPunct="1">
              <a:lnSpc>
                <a:spcPct val="96000"/>
              </a:lnSpc>
              <a:spcBef>
                <a:spcPct val="0"/>
              </a:spcBef>
              <a:buNone/>
              <a:defRPr/>
            </a:pPr>
            <a:endParaRPr lang="es-ES" altLang="en-US" sz="1800" dirty="0" smtClean="0"/>
          </a:p>
          <a:p>
            <a:pPr marL="609600" indent="-609600" eaLnBrk="1" hangingPunct="1">
              <a:lnSpc>
                <a:spcPct val="96000"/>
              </a:lnSpc>
              <a:spcBef>
                <a:spcPct val="0"/>
              </a:spcBef>
              <a:buFont typeface="+mj-lt"/>
              <a:buAutoNum type="alphaUcPeriod"/>
              <a:defRPr/>
            </a:pPr>
            <a:r>
              <a:rPr lang="es-ES" altLang="en-US" sz="1800" dirty="0" smtClean="0"/>
              <a:t>Promover el desarrollo sostenible y la calidad del medio ambiente.</a:t>
            </a:r>
          </a:p>
          <a:p>
            <a:pPr marL="609600" indent="-609600" eaLnBrk="1" hangingPunct="1">
              <a:lnSpc>
                <a:spcPct val="96000"/>
              </a:lnSpc>
              <a:spcBef>
                <a:spcPct val="0"/>
              </a:spcBef>
              <a:buFont typeface="+mj-lt"/>
              <a:buAutoNum type="alphaUcPeriod"/>
              <a:defRPr/>
            </a:pPr>
            <a:r>
              <a:rPr lang="es-ES" altLang="en-US" sz="1800" dirty="0" smtClean="0"/>
              <a:t>Protegiendo hábitats y naturaleza.</a:t>
            </a:r>
          </a:p>
          <a:p>
            <a:pPr marL="609600" indent="-609600" eaLnBrk="1" hangingPunct="1">
              <a:lnSpc>
                <a:spcPct val="96000"/>
              </a:lnSpc>
              <a:spcBef>
                <a:spcPct val="0"/>
              </a:spcBef>
              <a:buFont typeface="+mj-lt"/>
              <a:buAutoNum type="alphaUcPeriod"/>
              <a:defRPr/>
            </a:pPr>
            <a:endParaRPr lang="es-ES" altLang="en-US" sz="1800" dirty="0" smtClean="0"/>
          </a:p>
          <a:p>
            <a:pPr marL="609600" indent="-609600" eaLnBrk="1" hangingPunct="1">
              <a:lnSpc>
                <a:spcPct val="96000"/>
              </a:lnSpc>
              <a:spcBef>
                <a:spcPct val="0"/>
              </a:spcBef>
              <a:buFont typeface="+mj-lt"/>
              <a:buAutoNum type="alphaUcPeriod"/>
              <a:defRPr/>
            </a:pPr>
            <a:r>
              <a:rPr lang="es-ES" altLang="en-US" sz="1800" dirty="0" smtClean="0"/>
              <a:t>Desarrollar estructuras administrativas para fomentar la cooperación entre los estados miembros sobre problemas ambientales globales</a:t>
            </a:r>
          </a:p>
          <a:p>
            <a:pPr marL="609600" indent="-609600" eaLnBrk="1" hangingPunct="1">
              <a:lnSpc>
                <a:spcPct val="96000"/>
              </a:lnSpc>
              <a:spcBef>
                <a:spcPct val="0"/>
              </a:spcBef>
              <a:buFont typeface="+mj-lt"/>
              <a:buAutoNum type="alphaUcPeriod"/>
              <a:defRPr/>
            </a:pPr>
            <a:endParaRPr lang="es-ES" altLang="en-US" sz="1800" dirty="0" smtClean="0"/>
          </a:p>
          <a:p>
            <a:pPr marL="609600" indent="-609600" eaLnBrk="1" hangingPunct="1">
              <a:lnSpc>
                <a:spcPct val="96000"/>
              </a:lnSpc>
              <a:spcBef>
                <a:spcPct val="0"/>
              </a:spcBef>
              <a:buFont typeface="+mj-lt"/>
              <a:buAutoNum type="alphaUcPeriod"/>
              <a:defRPr/>
            </a:pPr>
            <a:r>
              <a:rPr lang="es-ES" altLang="en-US" sz="1800" dirty="0" smtClean="0"/>
              <a:t>Promover la educación, la formación y la información.</a:t>
            </a:r>
          </a:p>
          <a:p>
            <a:pPr marL="609600" indent="-609600" eaLnBrk="1" hangingPunct="1">
              <a:lnSpc>
                <a:spcPct val="96000"/>
              </a:lnSpc>
              <a:spcBef>
                <a:spcPct val="0"/>
              </a:spcBef>
              <a:buFont typeface="+mj-lt"/>
              <a:buAutoNum type="alphaUcPeriod"/>
              <a:defRPr/>
            </a:pPr>
            <a:endParaRPr lang="es-ES" altLang="en-US" sz="1800" dirty="0" smtClean="0"/>
          </a:p>
          <a:p>
            <a:pPr marL="609600" indent="-609600" eaLnBrk="1" hangingPunct="1">
              <a:lnSpc>
                <a:spcPct val="96000"/>
              </a:lnSpc>
              <a:spcBef>
                <a:spcPct val="0"/>
              </a:spcBef>
              <a:buFont typeface="+mj-lt"/>
              <a:buAutoNum type="alphaUcPeriod"/>
              <a:defRPr/>
            </a:pPr>
            <a:r>
              <a:rPr lang="es-ES" altLang="en-US" sz="1800" dirty="0" smtClean="0"/>
              <a:t>Asistencia técnica para establecer políticas ambientales fuera de la Comunidad.</a:t>
            </a:r>
            <a:endParaRPr lang="en-US" altLang="en-US" sz="1800" dirty="0" smtClean="0"/>
          </a:p>
        </p:txBody>
      </p:sp>
      <p:sp>
        <p:nvSpPr>
          <p:cNvPr id="16388" name="Text Box 4"/>
          <p:cNvSpPr txBox="1">
            <a:spLocks noChangeArrowheads="1"/>
          </p:cNvSpPr>
          <p:nvPr/>
        </p:nvSpPr>
        <p:spPr bwMode="auto">
          <a:xfrm>
            <a:off x="1187450" y="765175"/>
            <a:ext cx="7561263" cy="1016000"/>
          </a:xfrm>
          <a:prstGeom prst="rect">
            <a:avLst/>
          </a:prstGeom>
          <a:noFill/>
          <a:ln w="9525">
            <a:noFill/>
            <a:miter lim="800000"/>
            <a:headEnd/>
            <a:tailEnd/>
          </a:ln>
          <a:effectLst/>
        </p:spPr>
        <p:txBody>
          <a:bodyPr>
            <a:spAutoFit/>
          </a:bodyPr>
          <a:lstStyle/>
          <a:p>
            <a:pPr eaLnBrk="1" hangingPunct="1">
              <a:spcBef>
                <a:spcPct val="50000"/>
              </a:spcBef>
              <a:defRPr/>
            </a:pPr>
            <a:r>
              <a:rPr lang="es-ES" altLang="en-US" sz="2400" dirty="0">
                <a:effectLst>
                  <a:outerShdw blurRad="38100" dist="38100" dir="2700000" algn="tl">
                    <a:srgbClr val="000000"/>
                  </a:outerShdw>
                </a:effectLst>
              </a:rPr>
              <a:t>Programas medioambientales de la UE:</a:t>
            </a:r>
          </a:p>
          <a:p>
            <a:pPr eaLnBrk="1" hangingPunct="1">
              <a:spcBef>
                <a:spcPct val="50000"/>
              </a:spcBef>
              <a:defRPr/>
            </a:pPr>
            <a:r>
              <a:rPr lang="es-ES" altLang="en-US" sz="2400" dirty="0">
                <a:effectLst>
                  <a:outerShdw blurRad="38100" dist="38100" dir="2700000" algn="tl">
                    <a:srgbClr val="000000"/>
                  </a:outerShdw>
                </a:effectLst>
              </a:rPr>
              <a:t> De la mitigación a la prevención.</a:t>
            </a:r>
            <a:endParaRPr lang="en-US" altLang="en-US" sz="2400" dirty="0">
              <a:effectLst>
                <a:outerShdw blurRad="38100" dist="38100" dir="2700000" algn="tl">
                  <a:srgbClr val="000000"/>
                </a:outerShdw>
              </a:effectLst>
            </a:endParaRPr>
          </a:p>
        </p:txBody>
      </p:sp>
      <p:sp>
        <p:nvSpPr>
          <p:cNvPr id="2" name="Marcador de pie de página 1"/>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3"/>
          <p:cNvSpPr>
            <a:spLocks noGrp="1"/>
          </p:cNvSpPr>
          <p:nvPr>
            <p:ph type="sldNum" sz="quarter" idx="12"/>
          </p:nvPr>
        </p:nvSpPr>
        <p:spPr/>
        <p:txBody>
          <a:bodyPr/>
          <a:lstStyle/>
          <a:p>
            <a:fld id="{802AACE2-88A5-48F9-B324-16C1185C8390}" type="slidenum">
              <a:rPr lang="es-ES" altLang="en-US"/>
              <a:pPr/>
              <a:t>6</a:t>
            </a:fld>
            <a:endParaRPr lang="es-ES" altLang="en-US"/>
          </a:p>
        </p:txBody>
      </p:sp>
      <p:sp>
        <p:nvSpPr>
          <p:cNvPr id="25" name="Text Placeholder 24"/>
          <p:cNvSpPr>
            <a:spLocks noGrp="1"/>
          </p:cNvSpPr>
          <p:nvPr>
            <p:ph type="body" idx="4294967295"/>
          </p:nvPr>
        </p:nvSpPr>
        <p:spPr>
          <a:xfrm>
            <a:off x="1187450" y="2133600"/>
            <a:ext cx="5545138" cy="3816350"/>
          </a:xfrm>
          <a:ln w="0"/>
        </p:spPr>
        <p:txBody>
          <a:bodyPr lIns="0" tIns="434340" rIns="0" bIns="0"/>
          <a:lstStyle/>
          <a:p>
            <a:pPr marL="609600" indent="-609600" eaLnBrk="1" hangingPunct="1">
              <a:lnSpc>
                <a:spcPct val="96000"/>
              </a:lnSpc>
              <a:spcBef>
                <a:spcPct val="0"/>
              </a:spcBef>
              <a:buFontTx/>
              <a:buAutoNum type="arabicPeriod"/>
              <a:defRPr/>
            </a:pPr>
            <a:r>
              <a:rPr lang="es-ES" altLang="en-US" sz="2000" dirty="0" smtClean="0"/>
              <a:t>Se deben tomar medidas preventivas</a:t>
            </a:r>
          </a:p>
          <a:p>
            <a:pPr marL="609600" indent="-609600" eaLnBrk="1" hangingPunct="1">
              <a:lnSpc>
                <a:spcPct val="96000"/>
              </a:lnSpc>
              <a:spcBef>
                <a:spcPct val="0"/>
              </a:spcBef>
              <a:buFontTx/>
              <a:buAutoNum type="arabicPeriod"/>
              <a:defRPr/>
            </a:pPr>
            <a:endParaRPr lang="es-ES" altLang="en-US" sz="2000" dirty="0" smtClean="0"/>
          </a:p>
          <a:p>
            <a:pPr marL="609600" indent="-609600" eaLnBrk="1" hangingPunct="1">
              <a:lnSpc>
                <a:spcPct val="96000"/>
              </a:lnSpc>
              <a:spcBef>
                <a:spcPct val="0"/>
              </a:spcBef>
              <a:buFontTx/>
              <a:buAutoNum type="arabicPeriod"/>
              <a:defRPr/>
            </a:pPr>
            <a:r>
              <a:rPr lang="es-ES" altLang="en-US" sz="2000" dirty="0" smtClean="0"/>
              <a:t>El daño ambiental debe actuar como una prioridad para ser rectificado en la fuente.</a:t>
            </a:r>
          </a:p>
          <a:p>
            <a:pPr marL="609600" indent="-609600" eaLnBrk="1" hangingPunct="1">
              <a:lnSpc>
                <a:spcPct val="96000"/>
              </a:lnSpc>
              <a:spcBef>
                <a:spcPct val="0"/>
              </a:spcBef>
              <a:buFontTx/>
              <a:buAutoNum type="arabicPeriod"/>
              <a:defRPr/>
            </a:pPr>
            <a:endParaRPr lang="es-ES" altLang="en-US" sz="2000" dirty="0" smtClean="0"/>
          </a:p>
          <a:p>
            <a:pPr marL="609600" indent="-609600" eaLnBrk="1" hangingPunct="1">
              <a:lnSpc>
                <a:spcPct val="96000"/>
              </a:lnSpc>
              <a:spcBef>
                <a:spcPct val="0"/>
              </a:spcBef>
              <a:buFontTx/>
              <a:buAutoNum type="arabicPeriod"/>
              <a:defRPr/>
            </a:pPr>
            <a:r>
              <a:rPr lang="es-ES" altLang="en-US" sz="2000" dirty="0" smtClean="0"/>
              <a:t>El contaminador debe pagar: "principio de quien contamina paga"</a:t>
            </a:r>
            <a:endParaRPr lang="en-US" altLang="en-US" sz="2000" dirty="0" smtClean="0"/>
          </a:p>
        </p:txBody>
      </p:sp>
      <p:sp>
        <p:nvSpPr>
          <p:cNvPr id="44036" name="Text Box 4"/>
          <p:cNvSpPr txBox="1">
            <a:spLocks noChangeArrowheads="1"/>
          </p:cNvSpPr>
          <p:nvPr/>
        </p:nvSpPr>
        <p:spPr bwMode="auto">
          <a:xfrm>
            <a:off x="1258888" y="908050"/>
            <a:ext cx="6337300" cy="358240"/>
          </a:xfrm>
          <a:prstGeom prst="rect">
            <a:avLst/>
          </a:prstGeom>
          <a:noFill/>
          <a:ln>
            <a:noFill/>
          </a:ln>
          <a:effectLst/>
          <a:extLst/>
        </p:spPr>
        <p:txBody>
          <a:bodyPr>
            <a:spAutoFit/>
          </a:bodyPr>
          <a:lstStyle/>
          <a:p>
            <a:pPr eaLnBrk="1" hangingPunct="1">
              <a:lnSpc>
                <a:spcPct val="96000"/>
              </a:lnSpc>
              <a:buClr>
                <a:schemeClr val="hlink"/>
              </a:buClr>
              <a:buSzPct val="70000"/>
              <a:buFont typeface="Wingdings" panose="05000000000000000000" pitchFamily="2" charset="2"/>
              <a:buNone/>
              <a:defRPr/>
            </a:pPr>
            <a:r>
              <a:rPr lang="es-ES" altLang="en-US" dirty="0">
                <a:effectLst>
                  <a:outerShdw blurRad="38100" dist="38100" dir="2700000" algn="tl">
                    <a:srgbClr val="000000"/>
                  </a:outerShdw>
                </a:effectLst>
              </a:rPr>
              <a:t>2.3 Principios de la política comunitaria:</a:t>
            </a:r>
            <a:endParaRPr lang="en-US" altLang="en-US" dirty="0"/>
          </a:p>
        </p:txBody>
      </p:sp>
      <p:sp>
        <p:nvSpPr>
          <p:cNvPr id="2" name="Marcador de pie de página 1"/>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3"/>
          <p:cNvSpPr>
            <a:spLocks noGrp="1"/>
          </p:cNvSpPr>
          <p:nvPr>
            <p:ph type="sldNum" sz="quarter" idx="12"/>
          </p:nvPr>
        </p:nvSpPr>
        <p:spPr/>
        <p:txBody>
          <a:bodyPr/>
          <a:lstStyle/>
          <a:p>
            <a:fld id="{53618B20-7DC0-42C1-90BB-AB4AE20BEDBF}" type="slidenum">
              <a:rPr lang="es-ES" altLang="en-US"/>
              <a:pPr/>
              <a:t>7</a:t>
            </a:fld>
            <a:endParaRPr lang="es-ES" altLang="en-US"/>
          </a:p>
        </p:txBody>
      </p:sp>
      <p:sp>
        <p:nvSpPr>
          <p:cNvPr id="46084" name="Text Box 4"/>
          <p:cNvSpPr txBox="1">
            <a:spLocks noChangeArrowheads="1"/>
          </p:cNvSpPr>
          <p:nvPr/>
        </p:nvSpPr>
        <p:spPr bwMode="auto">
          <a:xfrm>
            <a:off x="1116013" y="981075"/>
            <a:ext cx="6480175" cy="624145"/>
          </a:xfrm>
          <a:prstGeom prst="rect">
            <a:avLst/>
          </a:prstGeom>
          <a:noFill/>
          <a:ln>
            <a:noFill/>
          </a:ln>
          <a:effectLst/>
          <a:extLst/>
        </p:spPr>
        <p:txBody>
          <a:bodyPr>
            <a:spAutoFit/>
          </a:bodyPr>
          <a:lstStyle/>
          <a:p>
            <a:pPr eaLnBrk="1" hangingPunct="1">
              <a:lnSpc>
                <a:spcPct val="96000"/>
              </a:lnSpc>
              <a:spcBef>
                <a:spcPts val="1263"/>
              </a:spcBef>
              <a:spcAft>
                <a:spcPts val="725"/>
              </a:spcAft>
              <a:buClr>
                <a:schemeClr val="hlink"/>
              </a:buClr>
              <a:buSzPct val="70000"/>
              <a:buFont typeface="Wingdings" panose="05000000000000000000" pitchFamily="2" charset="2"/>
              <a:buNone/>
              <a:defRPr/>
            </a:pPr>
            <a:r>
              <a:rPr lang="es-ES" altLang="en-US" dirty="0">
                <a:effectLst>
                  <a:outerShdw blurRad="38100" dist="38100" dir="2700000" algn="tl">
                    <a:srgbClr val="000000"/>
                  </a:outerShdw>
                </a:effectLst>
              </a:rPr>
              <a:t>2.4 La política ambiental está sujeta al principio de subsidiariedad.</a:t>
            </a:r>
            <a:endParaRPr lang="en-US" altLang="en-US" dirty="0"/>
          </a:p>
        </p:txBody>
      </p:sp>
      <p:sp>
        <p:nvSpPr>
          <p:cNvPr id="17412" name="Text Box 6"/>
          <p:cNvSpPr txBox="1">
            <a:spLocks noChangeArrowheads="1"/>
          </p:cNvSpPr>
          <p:nvPr/>
        </p:nvSpPr>
        <p:spPr bwMode="auto">
          <a:xfrm>
            <a:off x="1403350" y="2708275"/>
            <a:ext cx="6481763" cy="707886"/>
          </a:xfrm>
          <a:prstGeom prst="rect">
            <a:avLst/>
          </a:prstGeom>
          <a:noFill/>
          <a:ln w="9525">
            <a:noFill/>
            <a:miter lim="800000"/>
            <a:headEnd/>
            <a:tailEnd/>
          </a:ln>
        </p:spPr>
        <p:txBody>
          <a:bodyPr>
            <a:spAutoFit/>
          </a:bodyPr>
          <a:lstStyle/>
          <a:p>
            <a:pPr eaLnBrk="1" hangingPunct="1">
              <a:spcBef>
                <a:spcPct val="50000"/>
              </a:spcBef>
            </a:pPr>
            <a:r>
              <a:rPr lang="es-ES" altLang="en-US" sz="2000" dirty="0" smtClean="0"/>
              <a:t>La UE actúa cuando los Estados miembros no cubren el problema o es más eficiente la acción internacional.</a:t>
            </a:r>
            <a:endParaRPr lang="en-US" altLang="en-US" sz="2000" dirty="0"/>
          </a:p>
        </p:txBody>
      </p:sp>
      <p:sp>
        <p:nvSpPr>
          <p:cNvPr id="2" name="Marcador de pie de página 1"/>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5"/>
          <p:cNvSpPr>
            <a:spLocks noGrp="1"/>
          </p:cNvSpPr>
          <p:nvPr>
            <p:ph type="sldNum" sz="quarter" idx="12"/>
          </p:nvPr>
        </p:nvSpPr>
        <p:spPr/>
        <p:txBody>
          <a:bodyPr/>
          <a:lstStyle/>
          <a:p>
            <a:fld id="{7753A1BE-4B65-49CB-BA4C-5B0A6029FD9C}" type="slidenum">
              <a:rPr lang="es-ES" altLang="en-US"/>
              <a:pPr/>
              <a:t>8</a:t>
            </a:fld>
            <a:endParaRPr lang="es-ES" altLang="en-US"/>
          </a:p>
        </p:txBody>
      </p:sp>
      <p:sp>
        <p:nvSpPr>
          <p:cNvPr id="53250" name="Rectangle 2"/>
          <p:cNvSpPr>
            <a:spLocks noGrp="1" noChangeArrowheads="1"/>
          </p:cNvSpPr>
          <p:nvPr>
            <p:ph type="title"/>
          </p:nvPr>
        </p:nvSpPr>
        <p:spPr/>
        <p:txBody>
          <a:bodyPr/>
          <a:lstStyle/>
          <a:p>
            <a:pPr eaLnBrk="1" hangingPunct="1">
              <a:defRPr/>
            </a:pPr>
            <a:r>
              <a:rPr lang="es-ES" altLang="en-US" sz="3200" b="0" dirty="0" smtClean="0">
                <a:solidFill>
                  <a:schemeClr val="tx1"/>
                </a:solidFill>
              </a:rPr>
              <a:t>3. </a:t>
            </a:r>
            <a:r>
              <a:rPr lang="es-ES" sz="3200" dirty="0" smtClean="0"/>
              <a:t>Agricultura, transporte y medio ambiente.</a:t>
            </a:r>
            <a:endParaRPr lang="en-US" altLang="en-US" sz="3200" b="0" dirty="0" smtClean="0">
              <a:solidFill>
                <a:schemeClr val="tx1"/>
              </a:solidFill>
            </a:endParaRPr>
          </a:p>
        </p:txBody>
      </p:sp>
      <p:sp>
        <p:nvSpPr>
          <p:cNvPr id="29" name="Text Placeholder 28"/>
          <p:cNvSpPr>
            <a:spLocks noGrp="1"/>
          </p:cNvSpPr>
          <p:nvPr>
            <p:ph type="body" idx="1"/>
          </p:nvPr>
        </p:nvSpPr>
        <p:spPr>
          <a:xfrm>
            <a:off x="1104900" y="1556792"/>
            <a:ext cx="7543800" cy="4114800"/>
          </a:xfrm>
        </p:spPr>
        <p:txBody>
          <a:bodyPr/>
          <a:lstStyle/>
          <a:p>
            <a:pPr marL="0" indent="0" eaLnBrk="1" hangingPunct="1">
              <a:lnSpc>
                <a:spcPct val="90000"/>
              </a:lnSpc>
              <a:buFont typeface="Wingdings" pitchFamily="2" charset="2"/>
              <a:buNone/>
              <a:defRPr/>
            </a:pPr>
            <a:endParaRPr lang="es-ES" altLang="en-US" dirty="0" smtClean="0"/>
          </a:p>
          <a:p>
            <a:pPr marL="0" indent="0" eaLnBrk="1" hangingPunct="1">
              <a:lnSpc>
                <a:spcPct val="90000"/>
              </a:lnSpc>
              <a:buNone/>
              <a:defRPr/>
            </a:pPr>
            <a:r>
              <a:rPr lang="es-ES" altLang="en-US" dirty="0" smtClean="0"/>
              <a:t>3.1 Políticas que pueden afectar el uso de la tierra de los agricultores y a las decisiones de producción:</a:t>
            </a:r>
          </a:p>
          <a:p>
            <a:pPr marL="514350" indent="-514350" eaLnBrk="1" hangingPunct="1">
              <a:lnSpc>
                <a:spcPct val="90000"/>
              </a:lnSpc>
              <a:buFont typeface="+mj-lt"/>
              <a:buAutoNum type="alphaUcPeriod"/>
              <a:defRPr/>
            </a:pPr>
            <a:r>
              <a:rPr lang="es-ES" altLang="en-US" dirty="0" smtClean="0"/>
              <a:t> medidas voluntarias</a:t>
            </a:r>
          </a:p>
          <a:p>
            <a:pPr marL="514350" indent="-514350" eaLnBrk="1" hangingPunct="1">
              <a:lnSpc>
                <a:spcPct val="90000"/>
              </a:lnSpc>
              <a:buFont typeface="+mj-lt"/>
              <a:buAutoNum type="alphaUcPeriod"/>
              <a:defRPr/>
            </a:pPr>
            <a:r>
              <a:rPr lang="es-ES" altLang="en-US" dirty="0" smtClean="0"/>
              <a:t> medidas reglamentarias</a:t>
            </a:r>
          </a:p>
          <a:p>
            <a:pPr marL="514350" indent="-514350" eaLnBrk="1" hangingPunct="1">
              <a:lnSpc>
                <a:spcPct val="90000"/>
              </a:lnSpc>
              <a:buFont typeface="+mj-lt"/>
              <a:buAutoNum type="alphaUcPeriod"/>
              <a:defRPr/>
            </a:pPr>
            <a:r>
              <a:rPr lang="es-ES" altLang="en-US" dirty="0" smtClean="0"/>
              <a:t> medidas basadas en incentivos</a:t>
            </a:r>
          </a:p>
          <a:p>
            <a:pPr marL="514350" indent="-514350" eaLnBrk="1" hangingPunct="1">
              <a:lnSpc>
                <a:spcPct val="90000"/>
              </a:lnSpc>
              <a:buFont typeface="+mj-lt"/>
              <a:buAutoNum type="alphaUcPeriod"/>
              <a:defRPr/>
            </a:pPr>
            <a:r>
              <a:rPr lang="es-ES" altLang="en-US" dirty="0" smtClean="0"/>
              <a:t> Cumplimiento cruzado (para la calificación de pago único)</a:t>
            </a:r>
            <a:endParaRPr lang="en-US" altLang="en-US" dirty="0" smtClean="0"/>
          </a:p>
        </p:txBody>
      </p:sp>
      <p:sp>
        <p:nvSpPr>
          <p:cNvPr id="2" name="Marcador de pie de página 1"/>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3"/>
          <p:cNvSpPr>
            <a:spLocks noGrp="1"/>
          </p:cNvSpPr>
          <p:nvPr>
            <p:ph type="sldNum" sz="quarter" idx="12"/>
          </p:nvPr>
        </p:nvSpPr>
        <p:spPr/>
        <p:txBody>
          <a:bodyPr/>
          <a:lstStyle/>
          <a:p>
            <a:fld id="{7BE15927-C8F7-468D-A9B6-D66C5B03115A}" type="slidenum">
              <a:rPr lang="es-ES" altLang="en-US"/>
              <a:pPr/>
              <a:t>9</a:t>
            </a:fld>
            <a:endParaRPr lang="es-ES" altLang="en-US"/>
          </a:p>
        </p:txBody>
      </p:sp>
      <p:sp>
        <p:nvSpPr>
          <p:cNvPr id="33" name="Text Placeholder 32"/>
          <p:cNvSpPr>
            <a:spLocks noGrp="1"/>
          </p:cNvSpPr>
          <p:nvPr>
            <p:ph type="body" idx="4294967295"/>
          </p:nvPr>
        </p:nvSpPr>
        <p:spPr>
          <a:xfrm>
            <a:off x="1041716" y="1484784"/>
            <a:ext cx="6635750" cy="5111750"/>
          </a:xfrm>
          <a:ln w="0"/>
        </p:spPr>
        <p:txBody>
          <a:bodyPr lIns="0" tIns="434340" rIns="0" bIns="0"/>
          <a:lstStyle/>
          <a:p>
            <a:pPr marL="609600" indent="-609600" eaLnBrk="1" hangingPunct="1">
              <a:lnSpc>
                <a:spcPct val="96000"/>
              </a:lnSpc>
              <a:spcBef>
                <a:spcPct val="0"/>
              </a:spcBef>
              <a:buFont typeface="Wingdings" pitchFamily="2" charset="2"/>
              <a:buAutoNum type="arabicPeriod"/>
              <a:defRPr/>
            </a:pPr>
            <a:r>
              <a:rPr lang="es-ES" altLang="en-US" dirty="0" smtClean="0"/>
              <a:t>Fomentan el cultivo intensivo y la construcción en zonas rurales.</a:t>
            </a:r>
          </a:p>
          <a:p>
            <a:pPr marL="609600" indent="-609600" eaLnBrk="1" hangingPunct="1">
              <a:lnSpc>
                <a:spcPct val="96000"/>
              </a:lnSpc>
              <a:spcBef>
                <a:spcPct val="0"/>
              </a:spcBef>
              <a:buFont typeface="Wingdings" pitchFamily="2" charset="2"/>
              <a:buAutoNum type="arabicPeriod"/>
              <a:defRPr/>
            </a:pPr>
            <a:r>
              <a:rPr lang="es-ES" altLang="en-US" dirty="0" smtClean="0"/>
              <a:t>Induce la sobreexplotación de la tierra causando la erosión del suelo.</a:t>
            </a:r>
          </a:p>
          <a:p>
            <a:pPr marL="609600" indent="-609600" eaLnBrk="1" hangingPunct="1">
              <a:lnSpc>
                <a:spcPct val="96000"/>
              </a:lnSpc>
              <a:spcBef>
                <a:spcPct val="0"/>
              </a:spcBef>
              <a:buFont typeface="Wingdings" pitchFamily="2" charset="2"/>
              <a:buAutoNum type="arabicPeriod"/>
              <a:defRPr/>
            </a:pPr>
            <a:r>
              <a:rPr lang="es-ES" altLang="en-US" dirty="0" smtClean="0"/>
              <a:t>Fomentan la alta densidad ganadera.</a:t>
            </a:r>
          </a:p>
          <a:p>
            <a:pPr marL="609600" indent="-609600" eaLnBrk="1" hangingPunct="1">
              <a:lnSpc>
                <a:spcPct val="96000"/>
              </a:lnSpc>
              <a:spcBef>
                <a:spcPct val="0"/>
              </a:spcBef>
              <a:buFont typeface="Wingdings" pitchFamily="2" charset="2"/>
              <a:buAutoNum type="arabicPeriod"/>
              <a:defRPr/>
            </a:pPr>
            <a:r>
              <a:rPr lang="es-ES" altLang="en-US" dirty="0" smtClean="0"/>
              <a:t>Estimulan el uso de químicos fertilizantes y pesticidas.</a:t>
            </a:r>
            <a:endParaRPr lang="en-US" altLang="en-US" dirty="0" smtClean="0"/>
          </a:p>
        </p:txBody>
      </p:sp>
      <p:sp>
        <p:nvSpPr>
          <p:cNvPr id="48132" name="Text Box 4"/>
          <p:cNvSpPr txBox="1">
            <a:spLocks noChangeArrowheads="1"/>
          </p:cNvSpPr>
          <p:nvPr/>
        </p:nvSpPr>
        <p:spPr bwMode="auto">
          <a:xfrm>
            <a:off x="1187450" y="549275"/>
            <a:ext cx="7956550" cy="1156086"/>
          </a:xfrm>
          <a:prstGeom prst="rect">
            <a:avLst/>
          </a:prstGeom>
          <a:noFill/>
          <a:ln>
            <a:noFill/>
          </a:ln>
          <a:effectLst/>
          <a:extLst/>
        </p:spPr>
        <p:txBody>
          <a:bodyPr>
            <a:spAutoFit/>
          </a:bodyPr>
          <a:lstStyle/>
          <a:p>
            <a:pPr eaLnBrk="1" hangingPunct="1">
              <a:lnSpc>
                <a:spcPct val="96000"/>
              </a:lnSpc>
              <a:buClr>
                <a:schemeClr val="hlink"/>
              </a:buClr>
              <a:buSzPct val="70000"/>
              <a:buFont typeface="Wingdings" panose="05000000000000000000" pitchFamily="2" charset="2"/>
              <a:buNone/>
              <a:defRPr/>
            </a:pPr>
            <a:r>
              <a:rPr lang="es-ES" altLang="en-US" sz="2400" dirty="0">
                <a:effectLst>
                  <a:outerShdw blurRad="38100" dist="38100" dir="2700000" algn="tl">
                    <a:srgbClr val="000000"/>
                  </a:outerShdw>
                </a:effectLst>
              </a:rPr>
              <a:t>3.2 Las políticas de apoyo de la PAC han tenido efectos secundarios negativos en el medio ambiente al aumentar la producción agrícola y los precios de la tierra que:</a:t>
            </a:r>
            <a:endParaRPr lang="en-US" altLang="en-US" sz="2400" dirty="0">
              <a:effectLst>
                <a:outerShdw blurRad="38100" dist="38100" dir="2700000" algn="tl">
                  <a:srgbClr val="000000"/>
                </a:outerShdw>
              </a:effectLst>
            </a:endParaRPr>
          </a:p>
        </p:txBody>
      </p:sp>
      <p:sp>
        <p:nvSpPr>
          <p:cNvPr id="2" name="Marcador de pie de página 1"/>
          <p:cNvSpPr>
            <a:spLocks noGrp="1"/>
          </p:cNvSpPr>
          <p:nvPr>
            <p:ph type="ftr" sz="quarter" idx="11"/>
          </p:nvPr>
        </p:nvSpPr>
        <p:spPr/>
        <p:txBody>
          <a:bodyPr/>
          <a:lstStyle/>
          <a:p>
            <a:pPr>
              <a:defRPr/>
            </a:pPr>
            <a:r>
              <a:rPr lang="es-ES" altLang="en-US" smtClean="0"/>
              <a:t>C. San Juan Mesonada. UC3M.</a:t>
            </a:r>
            <a:endParaRPr lang="es-ES"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eflejos">
  <a:themeElements>
    <a:clrScheme name="Reflejos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Reflejo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Reflejos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Reflejos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Reflejos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Reflejos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Reflejos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Reflejos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Reflejos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Reflejos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Reflejos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Shimmer</Template>
  <TotalTime>1774</TotalTime>
  <Words>1926</Words>
  <Application>Microsoft Office PowerPoint</Application>
  <PresentationFormat>Presentación en pantalla (4:3)</PresentationFormat>
  <Paragraphs>223</Paragraphs>
  <Slides>27</Slides>
  <Notes>13</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27</vt:i4>
      </vt:variant>
    </vt:vector>
  </HeadingPairs>
  <TitlesOfParts>
    <vt:vector size="31" baseType="lpstr">
      <vt:lpstr>Arial</vt:lpstr>
      <vt:lpstr>Tahoma</vt:lpstr>
      <vt:lpstr>Wingdings</vt:lpstr>
      <vt:lpstr>Reflejos</vt:lpstr>
      <vt:lpstr>L-11 La política ambiental y las regiones </vt:lpstr>
      <vt:lpstr>1. El problema del uso del territorio</vt:lpstr>
      <vt:lpstr>Presentación de PowerPoint</vt:lpstr>
      <vt:lpstr>Presentación de PowerPoint</vt:lpstr>
      <vt:lpstr>Presentación de PowerPoint</vt:lpstr>
      <vt:lpstr>Presentación de PowerPoint</vt:lpstr>
      <vt:lpstr>Presentación de PowerPoint</vt:lpstr>
      <vt:lpstr>3. Agricultura, transporte y medio ambiente.</vt:lpstr>
      <vt:lpstr>Presentación de PowerPoint</vt:lpstr>
      <vt:lpstr>Presentación de PowerPoint</vt:lpstr>
      <vt:lpstr>4. Mercado europeo de emisiones: cuotas negociables de emisiones</vt:lpstr>
      <vt:lpstr>Sistema Europeo de Comercio de Emisiones:  Precio por Tm CO2</vt:lpstr>
      <vt:lpstr>Indicadores medioambientales en la UE: Emisiones de gases en 2015</vt:lpstr>
      <vt:lpstr>Mercado Europeo de Emisiones</vt:lpstr>
      <vt:lpstr>5. Mercado interno de la energía</vt:lpstr>
      <vt:lpstr>Mercado interno de la energía</vt:lpstr>
      <vt:lpstr>Mercado interno de la energía</vt:lpstr>
      <vt:lpstr>Mercado interno de la energía</vt:lpstr>
      <vt:lpstr>Mercado interno de la energía</vt:lpstr>
      <vt:lpstr>Estrategia para una Unión de Energía Resiliente</vt:lpstr>
      <vt:lpstr>Energía limpia para todos los europeos</vt:lpstr>
      <vt:lpstr>6. Transición a la energía limpia: ratificación de la UE del Acuerdo de París, 4 de octubre de 2016</vt:lpstr>
      <vt:lpstr>Transición de energía limpia: ratificación de la UE del Acuerdo de París, 4 de octubre de 2016</vt:lpstr>
      <vt:lpstr>Programa de trabajo de la Comisión para 2017</vt:lpstr>
      <vt:lpstr>Un presupuesto para Europa 2020 ’(COM(2011) 0500),</vt:lpstr>
      <vt:lpstr>Un presupuesto para Europa 2020’ (COM(2011) 0500),</vt:lpstr>
      <vt:lpstr>Consultar datos en indicadores ambientales en la UE.</vt:lpstr>
    </vt:vector>
  </TitlesOfParts>
  <Company>UC3M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Trade, European integration and growth</dc:title>
  <dc:creator>CHAN</dc:creator>
  <cp:lastModifiedBy>csj</cp:lastModifiedBy>
  <cp:revision>73</cp:revision>
  <cp:lastPrinted>2017-11-27T10:29:34Z</cp:lastPrinted>
  <dcterms:created xsi:type="dcterms:W3CDTF">2009-10-09T05:20:43Z</dcterms:created>
  <dcterms:modified xsi:type="dcterms:W3CDTF">2018-11-15T10:31:46Z</dcterms:modified>
</cp:coreProperties>
</file>