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30"/>
  </p:notesMasterIdLst>
  <p:handoutMasterIdLst>
    <p:handoutMasterId r:id="rId31"/>
  </p:handoutMasterIdLst>
  <p:sldIdLst>
    <p:sldId id="256" r:id="rId2"/>
    <p:sldId id="268" r:id="rId3"/>
    <p:sldId id="306" r:id="rId4"/>
    <p:sldId id="309" r:id="rId5"/>
    <p:sldId id="307" r:id="rId6"/>
    <p:sldId id="310" r:id="rId7"/>
    <p:sldId id="270" r:id="rId8"/>
    <p:sldId id="311" r:id="rId9"/>
    <p:sldId id="258" r:id="rId10"/>
    <p:sldId id="260" r:id="rId11"/>
    <p:sldId id="267" r:id="rId12"/>
    <p:sldId id="261" r:id="rId13"/>
    <p:sldId id="322" r:id="rId14"/>
    <p:sldId id="323" r:id="rId15"/>
    <p:sldId id="271" r:id="rId16"/>
    <p:sldId id="316" r:id="rId17"/>
    <p:sldId id="272" r:id="rId18"/>
    <p:sldId id="278" r:id="rId19"/>
    <p:sldId id="317" r:id="rId20"/>
    <p:sldId id="276" r:id="rId21"/>
    <p:sldId id="277" r:id="rId22"/>
    <p:sldId id="273" r:id="rId23"/>
    <p:sldId id="319" r:id="rId24"/>
    <p:sldId id="279" r:id="rId25"/>
    <p:sldId id="318" r:id="rId26"/>
    <p:sldId id="324" r:id="rId27"/>
    <p:sldId id="325" r:id="rId28"/>
    <p:sldId id="326"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253" autoAdjust="0"/>
    <p:restoredTop sz="80000" autoAdjust="0"/>
  </p:normalViewPr>
  <p:slideViewPr>
    <p:cSldViewPr>
      <p:cViewPr varScale="1">
        <p:scale>
          <a:sx n="90" d="100"/>
          <a:sy n="90" d="100"/>
        </p:scale>
        <p:origin x="1152" y="-2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D4D77D7A-B3D2-45E6-8482-5EA4E2BE0A2F}"/>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1" sz="1200"/>
            </a:lvl1pPr>
          </a:lstStyle>
          <a:p>
            <a:endParaRPr lang="en-US" altLang="en-US"/>
          </a:p>
        </p:txBody>
      </p:sp>
      <p:sp>
        <p:nvSpPr>
          <p:cNvPr id="25603" name="Rectangle 3">
            <a:extLst>
              <a:ext uri="{FF2B5EF4-FFF2-40B4-BE49-F238E27FC236}">
                <a16:creationId xmlns:a16="http://schemas.microsoft.com/office/drawing/2014/main" id="{8DF93731-5798-4C3E-B044-54E5EB64BAD9}"/>
              </a:ext>
            </a:extLst>
          </p:cNvPr>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1" sz="1200"/>
            </a:lvl1pPr>
          </a:lstStyle>
          <a:p>
            <a:endParaRPr lang="en-US" altLang="en-US"/>
          </a:p>
        </p:txBody>
      </p:sp>
      <p:sp>
        <p:nvSpPr>
          <p:cNvPr id="25604" name="Rectangle 4">
            <a:extLst>
              <a:ext uri="{FF2B5EF4-FFF2-40B4-BE49-F238E27FC236}">
                <a16:creationId xmlns:a16="http://schemas.microsoft.com/office/drawing/2014/main" id="{B8D329DB-BA5A-44A5-A983-AD1271E24D37}"/>
              </a:ext>
            </a:extLst>
          </p:cNvPr>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kumimoji="1" sz="1200"/>
            </a:lvl1pPr>
          </a:lstStyle>
          <a:p>
            <a:endParaRPr lang="en-US" altLang="en-US"/>
          </a:p>
        </p:txBody>
      </p:sp>
      <p:sp>
        <p:nvSpPr>
          <p:cNvPr id="25605" name="Rectangle 5">
            <a:extLst>
              <a:ext uri="{FF2B5EF4-FFF2-40B4-BE49-F238E27FC236}">
                <a16:creationId xmlns:a16="http://schemas.microsoft.com/office/drawing/2014/main" id="{46AA8471-E120-4BFF-81F9-14DA60E28A19}"/>
              </a:ext>
            </a:extLst>
          </p:cNvPr>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kumimoji="1" sz="1200"/>
            </a:lvl1pPr>
          </a:lstStyle>
          <a:p>
            <a:fld id="{7A771549-72DA-4B72-96B4-F2D1A2643940}" type="slidenum">
              <a:rPr lang="en-US" altLang="en-US"/>
              <a:pPr/>
              <a:t>‹Nº›</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6BB56D8C-4DF8-4735-80A6-E587F8A5484A}"/>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0" hangingPunct="0">
              <a:defRPr sz="1200"/>
            </a:lvl1pPr>
          </a:lstStyle>
          <a:p>
            <a:endParaRPr lang="en-US" altLang="en-US"/>
          </a:p>
        </p:txBody>
      </p:sp>
      <p:sp>
        <p:nvSpPr>
          <p:cNvPr id="23555" name="Rectangle 3">
            <a:extLst>
              <a:ext uri="{FF2B5EF4-FFF2-40B4-BE49-F238E27FC236}">
                <a16:creationId xmlns:a16="http://schemas.microsoft.com/office/drawing/2014/main" id="{05C64A1B-B040-4484-A861-F28BCB27C608}"/>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endParaRPr lang="en-US" altLang="en-US"/>
          </a:p>
        </p:txBody>
      </p:sp>
      <p:sp>
        <p:nvSpPr>
          <p:cNvPr id="23556" name="Rectangle 4">
            <a:extLst>
              <a:ext uri="{FF2B5EF4-FFF2-40B4-BE49-F238E27FC236}">
                <a16:creationId xmlns:a16="http://schemas.microsoft.com/office/drawing/2014/main" id="{DB291AAA-32E9-4DD5-935C-02B1E62B1722}"/>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3557" name="Rectangle 5">
            <a:extLst>
              <a:ext uri="{FF2B5EF4-FFF2-40B4-BE49-F238E27FC236}">
                <a16:creationId xmlns:a16="http://schemas.microsoft.com/office/drawing/2014/main" id="{9518F63C-093B-4FF3-83E4-33199D74D8A1}"/>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3558" name="Rectangle 6">
            <a:extLst>
              <a:ext uri="{FF2B5EF4-FFF2-40B4-BE49-F238E27FC236}">
                <a16:creationId xmlns:a16="http://schemas.microsoft.com/office/drawing/2014/main" id="{D0D93930-8832-43F6-807E-84B086D5C024}"/>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0" hangingPunct="0">
              <a:defRPr sz="1200"/>
            </a:lvl1pPr>
          </a:lstStyle>
          <a:p>
            <a:endParaRPr lang="en-US" altLang="en-US"/>
          </a:p>
        </p:txBody>
      </p:sp>
      <p:sp>
        <p:nvSpPr>
          <p:cNvPr id="23559" name="Rectangle 7">
            <a:extLst>
              <a:ext uri="{FF2B5EF4-FFF2-40B4-BE49-F238E27FC236}">
                <a16:creationId xmlns:a16="http://schemas.microsoft.com/office/drawing/2014/main" id="{14A853B2-F8AC-4C1E-A7DD-C6A4EDFE82D7}"/>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50E710FC-583A-4B89-B160-4EF291437BED}" type="slidenum">
              <a:rPr lang="en-US" altLang="en-US"/>
              <a:pPr/>
              <a:t>‹Nº›</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3B47B42-2190-4C4E-964A-DF4BD7667BA9}"/>
              </a:ext>
            </a:extLst>
          </p:cNvPr>
          <p:cNvSpPr>
            <a:spLocks noGrp="1" noChangeArrowheads="1"/>
          </p:cNvSpPr>
          <p:nvPr>
            <p:ph type="sldNum" sz="quarter" idx="5"/>
          </p:nvPr>
        </p:nvSpPr>
        <p:spPr>
          <a:ln/>
        </p:spPr>
        <p:txBody>
          <a:bodyPr/>
          <a:lstStyle/>
          <a:p>
            <a:fld id="{9E6D09E5-768F-4694-A6A1-4EB4AF7A898B}" type="slidenum">
              <a:rPr lang="en-US" altLang="en-US"/>
              <a:pPr/>
              <a:t>1</a:t>
            </a:fld>
            <a:endParaRPr lang="en-US" altLang="en-US" dirty="0"/>
          </a:p>
        </p:txBody>
      </p:sp>
      <p:sp>
        <p:nvSpPr>
          <p:cNvPr id="27650" name="Rectangle 2">
            <a:extLst>
              <a:ext uri="{FF2B5EF4-FFF2-40B4-BE49-F238E27FC236}">
                <a16:creationId xmlns:a16="http://schemas.microsoft.com/office/drawing/2014/main" id="{41D4A7AC-22A4-4EEC-B52A-514EE3BD6B50}"/>
              </a:ext>
            </a:extLst>
          </p:cNvPr>
          <p:cNvSpPr>
            <a:spLocks noGrp="1" noRot="1" noChangeAspect="1" noChangeArrowheads="1" noTextEdit="1"/>
          </p:cNvSpPr>
          <p:nvPr>
            <p:ph type="sldImg"/>
          </p:nvPr>
        </p:nvSpPr>
        <p:spPr>
          <a:ln/>
        </p:spPr>
      </p:sp>
      <p:sp>
        <p:nvSpPr>
          <p:cNvPr id="27651" name="Rectangle 3">
            <a:extLst>
              <a:ext uri="{FF2B5EF4-FFF2-40B4-BE49-F238E27FC236}">
                <a16:creationId xmlns:a16="http://schemas.microsoft.com/office/drawing/2014/main" id="{3B909D59-4CD5-40F6-8872-15227DBA9F70}"/>
              </a:ext>
            </a:extLst>
          </p:cNvPr>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DD4B18E8-CCD3-479A-8640-4898FA3C7F99}"/>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fld id="{DDDAC395-80C4-4266-92D4-151DB970B538}" type="slidenum">
              <a:rPr lang="en-US" altLang="en-US" sz="1200"/>
              <a:pPr/>
              <a:t>17</a:t>
            </a:fld>
            <a:endParaRPr lang="en-US" altLang="en-US" sz="1200"/>
          </a:p>
        </p:txBody>
      </p:sp>
      <p:sp>
        <p:nvSpPr>
          <p:cNvPr id="27651" name="Rectangle 2">
            <a:extLst>
              <a:ext uri="{FF2B5EF4-FFF2-40B4-BE49-F238E27FC236}">
                <a16:creationId xmlns:a16="http://schemas.microsoft.com/office/drawing/2014/main" id="{FE9E4B3C-BCA5-438E-A750-9D00CA1E30C8}"/>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7EAD927C-DD92-465C-9483-22F2827D103C}"/>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r>
              <a:rPr lang="es-ES" altLang="en-US" dirty="0">
                <a:latin typeface="Times New Roman" panose="02020603050405020304" pitchFamily="18" charset="0"/>
              </a:rPr>
              <a:t>Observaciones:</a:t>
            </a:r>
          </a:p>
          <a:p>
            <a:pPr marL="228600" indent="-228600">
              <a:buAutoNum type="arabicParenR"/>
            </a:pPr>
            <a:r>
              <a:rPr lang="es-ES" altLang="en-US" dirty="0">
                <a:latin typeface="Times New Roman" panose="02020603050405020304" pitchFamily="18" charset="0"/>
              </a:rPr>
              <a:t>En esta ilustración asumimos que P1 es el precio mundial y que el precio nacional de España </a:t>
            </a:r>
            <a:r>
              <a:rPr lang="es-ES" altLang="en-US" b="1" dirty="0">
                <a:latin typeface="Times New Roman" panose="02020603050405020304" pitchFamily="18" charset="0"/>
              </a:rPr>
              <a:t>P3 antes de la integración </a:t>
            </a:r>
            <a:r>
              <a:rPr lang="es-ES" altLang="en-US" dirty="0">
                <a:latin typeface="Times New Roman" panose="02020603050405020304" pitchFamily="18" charset="0"/>
              </a:rPr>
              <a:t>(supera el precio mundial P1 y al de la UE -&gt;P2)</a:t>
            </a:r>
          </a:p>
          <a:p>
            <a:pPr marL="228600" indent="-228600">
              <a:buAutoNum type="arabicParenR"/>
            </a:pPr>
            <a:r>
              <a:rPr lang="es-ES" altLang="en-US" dirty="0">
                <a:latin typeface="Times New Roman" panose="02020603050405020304" pitchFamily="18" charset="0"/>
              </a:rPr>
              <a:t>El precio P2 en la UE  superior al precio mundial P1 ya que la tarifa exterior común T lo incrementa hasta P2 pero inferior al de España antes de la integración en la UE-&gt;P3 por eso para </a:t>
            </a:r>
            <a:r>
              <a:rPr lang="es-ES" altLang="en-US" b="1" dirty="0">
                <a:latin typeface="Times New Roman" panose="02020603050405020304" pitchFamily="18" charset="0"/>
              </a:rPr>
              <a:t>España habría creación de comercio al integrarse en la UE.</a:t>
            </a:r>
          </a:p>
          <a:p>
            <a:pPr marL="228600" indent="-228600">
              <a:buAutoNum type="arabicParenR"/>
            </a:pPr>
            <a:r>
              <a:rPr lang="es-ES" altLang="en-US" dirty="0">
                <a:latin typeface="Times New Roman" panose="02020603050405020304" pitchFamily="18" charset="0"/>
              </a:rPr>
              <a:t>Con arancel T en la UE las importaciones son C -&gt;10 (=20-10) y la producción nacional N -&gt; 40 (=50-10)</a:t>
            </a:r>
          </a:p>
          <a:p>
            <a:pPr marL="228600" indent="-228600">
              <a:buAutoNum type="arabicParenR"/>
            </a:pPr>
            <a:r>
              <a:rPr lang="es-ES" altLang="en-US" dirty="0">
                <a:latin typeface="Times New Roman" panose="02020603050405020304" pitchFamily="18" charset="0"/>
              </a:rPr>
              <a:t>Los aranceles son el rectángulo JHNM, pero entre países de la UE no se pagan aranceles, luego el comercio intra comunitario  puede hacerse a un precio entre P1 y P2.</a:t>
            </a:r>
          </a:p>
          <a:p>
            <a:pPr marL="228600" indent="-228600">
              <a:buAutoNum type="arabicParenR"/>
            </a:pPr>
            <a:r>
              <a:rPr lang="es-ES" altLang="en-US" dirty="0">
                <a:latin typeface="Times New Roman" panose="02020603050405020304" pitchFamily="18" charset="0"/>
              </a:rPr>
              <a:t>Si la UE decide reducir a cero los aranceles habría creación de comercio al bajar el precio hasta P1 las importaciones (en B = W) serían 60 = 70-10). 10 sería ahora la producción nacional en C.</a:t>
            </a:r>
          </a:p>
          <a:p>
            <a:pPr marL="228600" indent="-228600">
              <a:buAutoNum type="arabicParenR"/>
            </a:pPr>
            <a:r>
              <a:rPr lang="es-ES" altLang="en-US" dirty="0">
                <a:latin typeface="Times New Roman" panose="02020603050405020304" pitchFamily="18" charset="0"/>
              </a:rPr>
              <a:t>Los triángulos verdes son la ganancia neta de bienestar de la nación debido a la creación de comercio. </a:t>
            </a:r>
          </a:p>
          <a:p>
            <a:pPr marL="228600" indent="-228600">
              <a:buAutoNum type="arabicParenR"/>
            </a:pPr>
            <a:r>
              <a:rPr lang="es-ES" altLang="en-US" dirty="0">
                <a:latin typeface="Times New Roman" panose="02020603050405020304" pitchFamily="18" charset="0"/>
              </a:rPr>
              <a:t>Todos ganan estos triángulos por la creación de comercio y nadie los pierde porque es una ganancia de bienestar por incremento de eficiencia al consumir del productor más eficiente, es decir, el de menor precio.</a:t>
            </a:r>
            <a:endParaRPr lang="es-ES_tradnl" altLang="en-US" dirty="0">
              <a:latin typeface="Times New Roman" panose="02020603050405020304"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50E710FC-583A-4B89-B160-4EF291437BED}" type="slidenum">
              <a:rPr lang="en-US" altLang="en-US" smtClean="0"/>
              <a:pPr/>
              <a:t>18</a:t>
            </a:fld>
            <a:endParaRPr lang="en-US" altLang="en-US"/>
          </a:p>
        </p:txBody>
      </p:sp>
    </p:spTree>
    <p:extLst>
      <p:ext uri="{BB962C8B-B14F-4D97-AF65-F5344CB8AC3E}">
        <p14:creationId xmlns:p14="http://schemas.microsoft.com/office/powerpoint/2010/main" val="10979909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9373667D-37B5-4F64-881E-A7179FF32A13}"/>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fld id="{BAA8F575-FDCE-4058-B268-761039A90445}" type="slidenum">
              <a:rPr lang="en-US" altLang="en-US" sz="1200"/>
              <a:pPr/>
              <a:t>19</a:t>
            </a:fld>
            <a:endParaRPr lang="en-US" altLang="en-US" sz="1200"/>
          </a:p>
        </p:txBody>
      </p:sp>
      <p:sp>
        <p:nvSpPr>
          <p:cNvPr id="28675" name="Rectangle 2">
            <a:extLst>
              <a:ext uri="{FF2B5EF4-FFF2-40B4-BE49-F238E27FC236}">
                <a16:creationId xmlns:a16="http://schemas.microsoft.com/office/drawing/2014/main" id="{94B325B2-DB05-4316-B3A0-E16EAA1BD01E}"/>
              </a:ext>
            </a:extLst>
          </p:cNvPr>
          <p:cNvSpPr>
            <a:spLocks noGrp="1" noRot="1" noChangeAspect="1" noChangeArrowheads="1" noTextEdit="1"/>
          </p:cNvSpPr>
          <p:nvPr>
            <p:ph type="sldImg"/>
          </p:nvPr>
        </p:nvSpPr>
        <p:spPr>
          <a:ln/>
        </p:spPr>
      </p:sp>
      <p:sp>
        <p:nvSpPr>
          <p:cNvPr id="28676" name="Rectangle 3">
            <a:extLst>
              <a:ext uri="{FF2B5EF4-FFF2-40B4-BE49-F238E27FC236}">
                <a16:creationId xmlns:a16="http://schemas.microsoft.com/office/drawing/2014/main" id="{1134312A-0194-4D78-ABBC-D337568C484E}"/>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endParaRPr lang="es-ES" altLang="en-US">
              <a:latin typeface="Times New Roman" panose="02020603050405020304"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4BCF5446-1BEF-4AC5-9D10-DD2DED91E2EB}"/>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fld id="{FCAC9E6D-AE67-43CC-AB93-6F951F9147A9}" type="slidenum">
              <a:rPr lang="en-US" altLang="en-US" sz="1200"/>
              <a:pPr/>
              <a:t>22</a:t>
            </a:fld>
            <a:endParaRPr lang="en-US" altLang="en-US" sz="1200"/>
          </a:p>
        </p:txBody>
      </p:sp>
      <p:sp>
        <p:nvSpPr>
          <p:cNvPr id="29699" name="Rectangle 2">
            <a:extLst>
              <a:ext uri="{FF2B5EF4-FFF2-40B4-BE49-F238E27FC236}">
                <a16:creationId xmlns:a16="http://schemas.microsoft.com/office/drawing/2014/main" id="{59DB524D-EAF9-4CF1-A9E3-A231A3B69C9F}"/>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F2924FC5-E0C1-4FB2-8AD0-34ADE156C950}"/>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endParaRPr lang="es-ES" altLang="en-US" dirty="0">
              <a:latin typeface="Times New Roman" panose="02020603050405020304"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8C968C47-1A8B-418C-8CE6-4CE9ED1043B8}"/>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fld id="{0A12EEE4-6157-4660-B66A-2488F03003CD}" type="slidenum">
              <a:rPr lang="en-US" altLang="en-US" sz="1200"/>
              <a:pPr/>
              <a:t>23</a:t>
            </a:fld>
            <a:endParaRPr lang="en-US" altLang="en-US" sz="1200"/>
          </a:p>
        </p:txBody>
      </p:sp>
      <p:sp>
        <p:nvSpPr>
          <p:cNvPr id="31747" name="Rectangle 2">
            <a:extLst>
              <a:ext uri="{FF2B5EF4-FFF2-40B4-BE49-F238E27FC236}">
                <a16:creationId xmlns:a16="http://schemas.microsoft.com/office/drawing/2014/main" id="{ACA11330-A9C5-4E70-8B22-9BAC45DDE5EE}"/>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id="{135EBD95-A056-46D1-B343-41A005F3BFA6}"/>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endParaRPr lang="es-ES" altLang="en-US">
              <a:latin typeface="Times New Roman" panose="02020603050405020304"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50E710FC-583A-4B89-B160-4EF291437BED}" type="slidenum">
              <a:rPr lang="en-US" altLang="en-US" smtClean="0"/>
              <a:pPr/>
              <a:t>24</a:t>
            </a:fld>
            <a:endParaRPr lang="en-US" altLang="en-US"/>
          </a:p>
        </p:txBody>
      </p:sp>
    </p:spTree>
    <p:extLst>
      <p:ext uri="{BB962C8B-B14F-4D97-AF65-F5344CB8AC3E}">
        <p14:creationId xmlns:p14="http://schemas.microsoft.com/office/powerpoint/2010/main" val="31957958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9152BC93-B8F3-4A34-9FF3-11E6866915B1}"/>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fld id="{B9CB1943-96EA-465B-8A1F-9EDD9D1BB540}" type="slidenum">
              <a:rPr lang="en-US" altLang="en-US" sz="1200"/>
              <a:pPr/>
              <a:t>25</a:t>
            </a:fld>
            <a:endParaRPr lang="en-US" altLang="en-US" sz="1200"/>
          </a:p>
        </p:txBody>
      </p:sp>
      <p:sp>
        <p:nvSpPr>
          <p:cNvPr id="30723" name="Rectangle 2">
            <a:extLst>
              <a:ext uri="{FF2B5EF4-FFF2-40B4-BE49-F238E27FC236}">
                <a16:creationId xmlns:a16="http://schemas.microsoft.com/office/drawing/2014/main" id="{D2E07D39-10AF-4435-8D5B-B5BC4755FB7B}"/>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4133F380-C4FA-4706-8B39-B6AF0E85973C}"/>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endParaRPr lang="es-ES" altLang="en-US">
              <a:latin typeface="Times New Roman" panose="02020603050405020304"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50E710FC-583A-4B89-B160-4EF291437BED}" type="slidenum">
              <a:rPr lang="en-US" altLang="en-US" smtClean="0"/>
              <a:pPr/>
              <a:t>27</a:t>
            </a:fld>
            <a:endParaRPr lang="en-US" altLang="en-US"/>
          </a:p>
        </p:txBody>
      </p:sp>
    </p:spTree>
    <p:extLst>
      <p:ext uri="{BB962C8B-B14F-4D97-AF65-F5344CB8AC3E}">
        <p14:creationId xmlns:p14="http://schemas.microsoft.com/office/powerpoint/2010/main" val="1069772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1B7256FB-5218-46B7-AA6F-F1AC48017CC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eaLnBrk="0" hangingPunct="0">
              <a:defRPr>
                <a:solidFill>
                  <a:schemeClr val="tx1"/>
                </a:solidFill>
                <a:latin typeface="Arial" panose="020B0604020202020204" pitchFamily="34" charset="0"/>
              </a:defRPr>
            </a:lvl1pPr>
            <a:lvl2pPr marL="742950" indent="-285750" defTabSz="990600" eaLnBrk="0" hangingPunct="0">
              <a:defRPr>
                <a:solidFill>
                  <a:schemeClr val="tx1"/>
                </a:solidFill>
                <a:latin typeface="Arial" panose="020B0604020202020204" pitchFamily="34" charset="0"/>
              </a:defRPr>
            </a:lvl2pPr>
            <a:lvl3pPr marL="1143000" indent="-228600" defTabSz="990600" eaLnBrk="0" hangingPunct="0">
              <a:defRPr>
                <a:solidFill>
                  <a:schemeClr val="tx1"/>
                </a:solidFill>
                <a:latin typeface="Arial" panose="020B0604020202020204" pitchFamily="34" charset="0"/>
              </a:defRPr>
            </a:lvl3pPr>
            <a:lvl4pPr marL="1600200" indent="-228600" defTabSz="990600" eaLnBrk="0" hangingPunct="0">
              <a:defRPr>
                <a:solidFill>
                  <a:schemeClr val="tx1"/>
                </a:solidFill>
                <a:latin typeface="Arial" panose="020B0604020202020204" pitchFamily="34" charset="0"/>
              </a:defRPr>
            </a:lvl4pPr>
            <a:lvl5pPr marL="2057400" indent="-228600" defTabSz="990600" eaLnBrk="0" hangingPunct="0">
              <a:defRPr>
                <a:solidFill>
                  <a:schemeClr val="tx1"/>
                </a:solidFill>
                <a:latin typeface="Arial" panose="020B0604020202020204" pitchFamily="34" charset="0"/>
              </a:defRPr>
            </a:lvl5pPr>
            <a:lvl6pPr marL="2514600" indent="-228600" defTabSz="990600" eaLnBrk="0" fontAlgn="base" hangingPunct="0">
              <a:spcBef>
                <a:spcPct val="0"/>
              </a:spcBef>
              <a:spcAft>
                <a:spcPct val="0"/>
              </a:spcAft>
              <a:defRPr>
                <a:solidFill>
                  <a:schemeClr val="tx1"/>
                </a:solidFill>
                <a:latin typeface="Arial" panose="020B0604020202020204" pitchFamily="34" charset="0"/>
              </a:defRPr>
            </a:lvl6pPr>
            <a:lvl7pPr marL="2971800" indent="-228600" defTabSz="990600" eaLnBrk="0" fontAlgn="base" hangingPunct="0">
              <a:spcBef>
                <a:spcPct val="0"/>
              </a:spcBef>
              <a:spcAft>
                <a:spcPct val="0"/>
              </a:spcAft>
              <a:defRPr>
                <a:solidFill>
                  <a:schemeClr val="tx1"/>
                </a:solidFill>
                <a:latin typeface="Arial" panose="020B0604020202020204" pitchFamily="34" charset="0"/>
              </a:defRPr>
            </a:lvl7pPr>
            <a:lvl8pPr marL="3429000" indent="-228600" defTabSz="990600" eaLnBrk="0" fontAlgn="base" hangingPunct="0">
              <a:spcBef>
                <a:spcPct val="0"/>
              </a:spcBef>
              <a:spcAft>
                <a:spcPct val="0"/>
              </a:spcAft>
              <a:defRPr>
                <a:solidFill>
                  <a:schemeClr val="tx1"/>
                </a:solidFill>
                <a:latin typeface="Arial" panose="020B0604020202020204" pitchFamily="34" charset="0"/>
              </a:defRPr>
            </a:lvl8pPr>
            <a:lvl9pPr marL="3886200" indent="-228600" defTabSz="990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3E69C05-A99B-4167-9380-BBC7F8292A8B}" type="slidenum">
              <a:rPr lang="es-ES" altLang="en-US"/>
              <a:pPr eaLnBrk="1" hangingPunct="1"/>
              <a:t>8</a:t>
            </a:fld>
            <a:endParaRPr lang="es-ES" altLang="en-US"/>
          </a:p>
        </p:txBody>
      </p:sp>
      <p:sp>
        <p:nvSpPr>
          <p:cNvPr id="56323" name="Rectangle 2">
            <a:extLst>
              <a:ext uri="{FF2B5EF4-FFF2-40B4-BE49-F238E27FC236}">
                <a16:creationId xmlns:a16="http://schemas.microsoft.com/office/drawing/2014/main" id="{3B38440A-A98B-4AF3-95CC-4025DE6445D0}"/>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197A5A2F-6201-47FF-ABF6-261C96278CA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A0ED11B-9078-488A-9AB0-5DF1AA1ABC26}"/>
              </a:ext>
            </a:extLst>
          </p:cNvPr>
          <p:cNvSpPr>
            <a:spLocks noGrp="1" noChangeArrowheads="1"/>
          </p:cNvSpPr>
          <p:nvPr>
            <p:ph type="sldNum" sz="quarter" idx="5"/>
          </p:nvPr>
        </p:nvSpPr>
        <p:spPr>
          <a:ln/>
        </p:spPr>
        <p:txBody>
          <a:bodyPr/>
          <a:lstStyle/>
          <a:p>
            <a:fld id="{BEEB1C55-8AF7-4CFA-9E4A-36EB19BA5306}" type="slidenum">
              <a:rPr lang="en-US" altLang="en-US"/>
              <a:pPr/>
              <a:t>9</a:t>
            </a:fld>
            <a:endParaRPr lang="en-US" altLang="en-US" dirty="0"/>
          </a:p>
        </p:txBody>
      </p:sp>
      <p:sp>
        <p:nvSpPr>
          <p:cNvPr id="28674" name="Rectangle 2">
            <a:extLst>
              <a:ext uri="{FF2B5EF4-FFF2-40B4-BE49-F238E27FC236}">
                <a16:creationId xmlns:a16="http://schemas.microsoft.com/office/drawing/2014/main" id="{BFD9A4FB-2843-43CA-A9BA-94559265D9FE}"/>
              </a:ext>
            </a:extLst>
          </p:cNvPr>
          <p:cNvSpPr>
            <a:spLocks noGrp="1" noRot="1" noChangeAspect="1" noChangeArrowheads="1" noTextEdit="1"/>
          </p:cNvSpPr>
          <p:nvPr>
            <p:ph type="sldImg"/>
          </p:nvPr>
        </p:nvSpPr>
        <p:spPr>
          <a:ln/>
        </p:spPr>
      </p:sp>
      <p:sp>
        <p:nvSpPr>
          <p:cNvPr id="28675" name="Rectangle 3">
            <a:extLst>
              <a:ext uri="{FF2B5EF4-FFF2-40B4-BE49-F238E27FC236}">
                <a16:creationId xmlns:a16="http://schemas.microsoft.com/office/drawing/2014/main" id="{EA6A105E-830F-4502-8CAF-77F6D01156CC}"/>
              </a:ext>
            </a:extLst>
          </p:cNvPr>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9BB4E55D-ED4F-41C7-A578-CD6C022EAFF7}"/>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fld id="{4FF4E02A-83C5-482A-9663-6EEE9AAEBF55}" type="slidenum">
              <a:rPr lang="en-US" altLang="en-US" sz="1200"/>
              <a:pPr/>
              <a:t>10</a:t>
            </a:fld>
            <a:endParaRPr lang="en-US" altLang="en-US" sz="1200"/>
          </a:p>
        </p:txBody>
      </p:sp>
      <p:sp>
        <p:nvSpPr>
          <p:cNvPr id="20483" name="Rectangle 2">
            <a:extLst>
              <a:ext uri="{FF2B5EF4-FFF2-40B4-BE49-F238E27FC236}">
                <a16:creationId xmlns:a16="http://schemas.microsoft.com/office/drawing/2014/main" id="{E2270727-606F-4903-BC18-2D2709F8F5B5}"/>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BF7D5FCE-7C7A-47A8-AA6D-BF9109E76701}"/>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endParaRPr lang="es-ES" altLang="en-US">
              <a:latin typeface="Times New Roman"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253A7048-82E9-48FD-B3F8-78BE219F7CDA}"/>
              </a:ext>
            </a:extLst>
          </p:cNvPr>
          <p:cNvSpPr>
            <a:spLocks noGrp="1" noChangeArrowheads="1"/>
          </p:cNvSpPr>
          <p:nvPr>
            <p:ph type="sldNum" sz="quarter" idx="5"/>
          </p:nvPr>
        </p:nvSpPr>
        <p:spPr>
          <a:ln/>
        </p:spPr>
        <p:txBody>
          <a:bodyPr/>
          <a:lstStyle/>
          <a:p>
            <a:fld id="{BBCAE637-8659-48C9-BA75-342294290606}" type="slidenum">
              <a:rPr lang="en-US" altLang="en-US"/>
              <a:pPr/>
              <a:t>11</a:t>
            </a:fld>
            <a:endParaRPr lang="en-US" altLang="en-US" dirty="0"/>
          </a:p>
        </p:txBody>
      </p:sp>
      <p:sp>
        <p:nvSpPr>
          <p:cNvPr id="36866" name="Rectangle 2">
            <a:extLst>
              <a:ext uri="{FF2B5EF4-FFF2-40B4-BE49-F238E27FC236}">
                <a16:creationId xmlns:a16="http://schemas.microsoft.com/office/drawing/2014/main" id="{F863F317-3321-4259-A41E-10D2701F635B}"/>
              </a:ext>
            </a:extLst>
          </p:cNvPr>
          <p:cNvSpPr>
            <a:spLocks noGrp="1" noRot="1" noChangeAspect="1" noChangeArrowheads="1" noTextEdit="1"/>
          </p:cNvSpPr>
          <p:nvPr>
            <p:ph type="sldImg"/>
          </p:nvPr>
        </p:nvSpPr>
        <p:spPr>
          <a:ln/>
        </p:spPr>
      </p:sp>
      <p:sp>
        <p:nvSpPr>
          <p:cNvPr id="36867" name="Rectangle 3">
            <a:extLst>
              <a:ext uri="{FF2B5EF4-FFF2-40B4-BE49-F238E27FC236}">
                <a16:creationId xmlns:a16="http://schemas.microsoft.com/office/drawing/2014/main" id="{D525DE29-AE5B-4986-B7A4-52C7D6BACB55}"/>
              </a:ext>
            </a:extLst>
          </p:cNvPr>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515BAC6-34CE-42EF-839A-F7075FCC39D2}"/>
              </a:ext>
            </a:extLst>
          </p:cNvPr>
          <p:cNvSpPr>
            <a:spLocks noGrp="1" noChangeArrowheads="1"/>
          </p:cNvSpPr>
          <p:nvPr>
            <p:ph type="sldNum" sz="quarter" idx="5"/>
          </p:nvPr>
        </p:nvSpPr>
        <p:spPr>
          <a:ln/>
        </p:spPr>
        <p:txBody>
          <a:bodyPr/>
          <a:lstStyle/>
          <a:p>
            <a:fld id="{447579A5-1C28-4C72-A29B-8509889D6E6F}" type="slidenum">
              <a:rPr lang="en-US" altLang="en-US"/>
              <a:pPr/>
              <a:t>12</a:t>
            </a:fld>
            <a:endParaRPr lang="en-US" altLang="en-US" dirty="0"/>
          </a:p>
        </p:txBody>
      </p:sp>
      <p:sp>
        <p:nvSpPr>
          <p:cNvPr id="30722" name="Rectangle 2">
            <a:extLst>
              <a:ext uri="{FF2B5EF4-FFF2-40B4-BE49-F238E27FC236}">
                <a16:creationId xmlns:a16="http://schemas.microsoft.com/office/drawing/2014/main" id="{4BF059B6-522C-452C-9DDF-E1541A10A14B}"/>
              </a:ext>
            </a:extLst>
          </p:cNvPr>
          <p:cNvSpPr>
            <a:spLocks noGrp="1" noRot="1" noChangeAspect="1" noChangeArrowheads="1" noTextEdit="1"/>
          </p:cNvSpPr>
          <p:nvPr>
            <p:ph type="sldImg"/>
          </p:nvPr>
        </p:nvSpPr>
        <p:spPr>
          <a:ln/>
        </p:spPr>
      </p:sp>
      <p:sp>
        <p:nvSpPr>
          <p:cNvPr id="30723" name="Rectangle 3">
            <a:extLst>
              <a:ext uri="{FF2B5EF4-FFF2-40B4-BE49-F238E27FC236}">
                <a16:creationId xmlns:a16="http://schemas.microsoft.com/office/drawing/2014/main" id="{4D23D24A-AFFF-4B66-9339-F84AD2841A91}"/>
              </a:ext>
            </a:extLst>
          </p:cNvPr>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7AAB9B11-DF33-4DE7-ABED-77E737775E38}"/>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fld id="{1AFDAA46-55CD-4913-B6D2-4B6124599A09}" type="slidenum">
              <a:rPr lang="en-US" altLang="en-US" sz="1200"/>
              <a:pPr/>
              <a:t>13</a:t>
            </a:fld>
            <a:endParaRPr lang="en-US" altLang="en-US" sz="1200"/>
          </a:p>
        </p:txBody>
      </p:sp>
      <p:sp>
        <p:nvSpPr>
          <p:cNvPr id="24579" name="Rectangle 2">
            <a:extLst>
              <a:ext uri="{FF2B5EF4-FFF2-40B4-BE49-F238E27FC236}">
                <a16:creationId xmlns:a16="http://schemas.microsoft.com/office/drawing/2014/main" id="{3D92208E-A17E-4F37-BF4B-6B732AAEED2A}"/>
              </a:ext>
            </a:extLst>
          </p:cNvPr>
          <p:cNvSpPr>
            <a:spLocks noGrp="1" noRot="1" noChangeAspect="1" noChangeArrowheads="1" noTextEdit="1"/>
          </p:cNvSpPr>
          <p:nvPr>
            <p:ph type="sldImg"/>
          </p:nvPr>
        </p:nvSpPr>
        <p:spPr>
          <a:ln/>
        </p:spPr>
      </p:sp>
      <p:sp>
        <p:nvSpPr>
          <p:cNvPr id="24580" name="Rectangle 3">
            <a:extLst>
              <a:ext uri="{FF2B5EF4-FFF2-40B4-BE49-F238E27FC236}">
                <a16:creationId xmlns:a16="http://schemas.microsoft.com/office/drawing/2014/main" id="{22E5C692-7BA0-4549-91A1-04BB9AB7AE44}"/>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endParaRPr lang="es-ES" altLang="en-US">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C0674D6B-C217-4356-9B2A-B207DBBC061E}"/>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fld id="{F370E61D-7FCE-4F85-B157-2FD6A3F71964}" type="slidenum">
              <a:rPr lang="en-US" altLang="en-US" sz="1200"/>
              <a:pPr/>
              <a:t>14</a:t>
            </a:fld>
            <a:endParaRPr lang="en-US" altLang="en-US" sz="1200"/>
          </a:p>
        </p:txBody>
      </p:sp>
      <p:sp>
        <p:nvSpPr>
          <p:cNvPr id="25603" name="Rectangle 2">
            <a:extLst>
              <a:ext uri="{FF2B5EF4-FFF2-40B4-BE49-F238E27FC236}">
                <a16:creationId xmlns:a16="http://schemas.microsoft.com/office/drawing/2014/main" id="{E732F728-FA02-4BDA-9741-AC4334EE4B85}"/>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358368CF-2260-49F1-851F-235B6F853BF2}"/>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endParaRPr lang="es-ES" altLang="en-US">
              <a:latin typeface="Times New Roman" panose="02020603050405020304"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22CE2456-757D-468B-8972-946CE08576A4}"/>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fld id="{45060236-EFF7-4D41-8894-4E96E397CB01}" type="slidenum">
              <a:rPr lang="en-US" altLang="en-US" sz="1200"/>
              <a:pPr/>
              <a:t>16</a:t>
            </a:fld>
            <a:endParaRPr lang="en-US" altLang="en-US" sz="1200"/>
          </a:p>
        </p:txBody>
      </p:sp>
      <p:sp>
        <p:nvSpPr>
          <p:cNvPr id="26627" name="Rectangle 2">
            <a:extLst>
              <a:ext uri="{FF2B5EF4-FFF2-40B4-BE49-F238E27FC236}">
                <a16:creationId xmlns:a16="http://schemas.microsoft.com/office/drawing/2014/main" id="{05145AF5-121E-422B-8C8E-CB896D6F4A29}"/>
              </a:ext>
            </a:extLst>
          </p:cNvPr>
          <p:cNvSpPr>
            <a:spLocks noGrp="1" noRot="1" noChangeAspect="1" noChangeArrowheads="1" noTextEdit="1"/>
          </p:cNvSpPr>
          <p:nvPr>
            <p:ph type="sldImg"/>
          </p:nvPr>
        </p:nvSpPr>
        <p:spPr>
          <a:ln/>
        </p:spPr>
      </p:sp>
      <p:sp>
        <p:nvSpPr>
          <p:cNvPr id="26628" name="Rectangle 3">
            <a:extLst>
              <a:ext uri="{FF2B5EF4-FFF2-40B4-BE49-F238E27FC236}">
                <a16:creationId xmlns:a16="http://schemas.microsoft.com/office/drawing/2014/main" id="{69F7D993-127A-42E2-A6E7-4ABDB4FE78D7}"/>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endParaRPr lang="es-ES" altLang="en-US">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Slide Number Placeholder 5"/>
          <p:cNvSpPr>
            <a:spLocks noGrp="1"/>
          </p:cNvSpPr>
          <p:nvPr>
            <p:ph type="sldNum" sz="quarter" idx="12"/>
          </p:nvPr>
        </p:nvSpPr>
        <p:spPr/>
        <p:txBody>
          <a:bodyPr/>
          <a:lstStyle/>
          <a:p>
            <a:fld id="{7329C750-12B7-4F2F-89AF-2D21A3AF9BEF}" type="slidenum">
              <a:rPr lang="en-US" altLang="en-US" smtClean="0"/>
              <a:pPr/>
              <a:t>‹Nº›</a:t>
            </a:fld>
            <a:endParaRPr lang="en-US" altLang="en-US"/>
          </a:p>
        </p:txBody>
      </p:sp>
    </p:spTree>
    <p:extLst>
      <p:ext uri="{BB962C8B-B14F-4D97-AF65-F5344CB8AC3E}">
        <p14:creationId xmlns:p14="http://schemas.microsoft.com/office/powerpoint/2010/main" val="1618500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7" name="Slide Number Placeholder 6"/>
          <p:cNvSpPr>
            <a:spLocks noGrp="1"/>
          </p:cNvSpPr>
          <p:nvPr>
            <p:ph type="sldNum" sz="quarter" idx="12"/>
          </p:nvPr>
        </p:nvSpPr>
        <p:spPr/>
        <p:txBody>
          <a:bodyPr/>
          <a:lstStyle/>
          <a:p>
            <a:fld id="{6710942C-7076-4449-BB04-2479654376ED}" type="slidenum">
              <a:rPr lang="en-US" altLang="en-US" smtClean="0"/>
              <a:pPr/>
              <a:t>‹Nº›</a:t>
            </a:fld>
            <a:endParaRPr lang="en-US" altLang="en-US"/>
          </a:p>
        </p:txBody>
      </p:sp>
    </p:spTree>
    <p:extLst>
      <p:ext uri="{BB962C8B-B14F-4D97-AF65-F5344CB8AC3E}">
        <p14:creationId xmlns:p14="http://schemas.microsoft.com/office/powerpoint/2010/main" val="3374344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Slide Number Placeholder 5"/>
          <p:cNvSpPr>
            <a:spLocks noGrp="1"/>
          </p:cNvSpPr>
          <p:nvPr>
            <p:ph type="sldNum" sz="quarter" idx="12"/>
          </p:nvPr>
        </p:nvSpPr>
        <p:spPr/>
        <p:txBody>
          <a:bodyPr/>
          <a:lstStyle/>
          <a:p>
            <a:fld id="{6710942C-7076-4449-BB04-2479654376ED}" type="slidenum">
              <a:rPr lang="en-US" altLang="en-US" smtClean="0"/>
              <a:pPr/>
              <a:t>‹Nº›</a:t>
            </a:fld>
            <a:endParaRPr lang="en-US" altLang="en-US"/>
          </a:p>
        </p:txBody>
      </p:sp>
    </p:spTree>
    <p:extLst>
      <p:ext uri="{BB962C8B-B14F-4D97-AF65-F5344CB8AC3E}">
        <p14:creationId xmlns:p14="http://schemas.microsoft.com/office/powerpoint/2010/main" val="30972712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17649"/>
          </a:xfrm>
        </p:spPr>
        <p:txBody>
          <a:bodyPr/>
          <a:lstStyle>
            <a:lvl1pPr>
              <a:defRPr sz="4800"/>
            </a:lvl1pPr>
          </a:lstStyle>
          <a:p>
            <a:r>
              <a:rPr lang="es-ES"/>
              <a:t>Haga clic para modificar el estilo de título del patrón</a:t>
            </a:r>
            <a:endParaRPr lang="en-US" dirty="0"/>
          </a:p>
        </p:txBody>
      </p:sp>
      <p:sp>
        <p:nvSpPr>
          <p:cNvPr id="14" name="Text Placeholder 3"/>
          <p:cNvSpPr>
            <a:spLocks noGrp="1"/>
          </p:cNvSpPr>
          <p:nvPr>
            <p:ph type="body" sz="half" idx="13"/>
          </p:nvPr>
        </p:nvSpPr>
        <p:spPr>
          <a:xfrm>
            <a:off x="1454530" y="3765449"/>
            <a:ext cx="5449871"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Slide Number Placeholder 5"/>
          <p:cNvSpPr>
            <a:spLocks noGrp="1"/>
          </p:cNvSpPr>
          <p:nvPr>
            <p:ph type="sldNum" sz="quarter" idx="12"/>
          </p:nvPr>
        </p:nvSpPr>
        <p:spPr/>
        <p:txBody>
          <a:bodyPr/>
          <a:lstStyle/>
          <a:p>
            <a:fld id="{6710942C-7076-4449-BB04-2479654376ED}" type="slidenum">
              <a:rPr lang="en-US" altLang="en-US" smtClean="0"/>
              <a:pPr/>
              <a:t>‹Nº›</a:t>
            </a:fld>
            <a:endParaRPr lang="en-US" altLang="en-US"/>
          </a:p>
        </p:txBody>
      </p:sp>
      <p:sp>
        <p:nvSpPr>
          <p:cNvPr id="9" name="TextBox 8"/>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
        <p:nvSpPr>
          <p:cNvPr id="13" name="TextBox 12"/>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40153597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Slide Number Placeholder 5"/>
          <p:cNvSpPr>
            <a:spLocks noGrp="1"/>
          </p:cNvSpPr>
          <p:nvPr>
            <p:ph type="sldNum" sz="quarter" idx="12"/>
          </p:nvPr>
        </p:nvSpPr>
        <p:spPr/>
        <p:txBody>
          <a:bodyPr/>
          <a:lstStyle/>
          <a:p>
            <a:fld id="{6710942C-7076-4449-BB04-2479654376ED}" type="slidenum">
              <a:rPr lang="en-US" altLang="en-US" smtClean="0"/>
              <a:pPr/>
              <a:t>‹Nº›</a:t>
            </a:fld>
            <a:endParaRPr lang="en-US" altLang="en-US"/>
          </a:p>
        </p:txBody>
      </p:sp>
    </p:spTree>
    <p:extLst>
      <p:ext uri="{BB962C8B-B14F-4D97-AF65-F5344CB8AC3E}">
        <p14:creationId xmlns:p14="http://schemas.microsoft.com/office/powerpoint/2010/main" val="42616657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cxnSp>
        <p:nvCxnSpPr>
          <p:cNvPr id="17" name="Straight Connector 16"/>
          <p:cNvCxnSpPr/>
          <p:nvPr/>
        </p:nvCxnSpPr>
        <p:spPr>
          <a:xfrm>
            <a:off x="2795334"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endParaRPr lang="en-US" altLang="en-US"/>
          </a:p>
        </p:txBody>
      </p:sp>
      <p:sp>
        <p:nvSpPr>
          <p:cNvPr id="4" name="Footer Placeholder 4"/>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Slide Number Placeholder 5"/>
          <p:cNvSpPr>
            <a:spLocks noGrp="1"/>
          </p:cNvSpPr>
          <p:nvPr>
            <p:ph type="sldNum" sz="quarter" idx="12"/>
          </p:nvPr>
        </p:nvSpPr>
        <p:spPr/>
        <p:txBody>
          <a:bodyPr/>
          <a:lstStyle/>
          <a:p>
            <a:fld id="{6710942C-7076-4449-BB04-2479654376ED}" type="slidenum">
              <a:rPr lang="en-US" altLang="en-US" smtClean="0"/>
              <a:pPr/>
              <a:t>‹Nº›</a:t>
            </a:fld>
            <a:endParaRPr lang="en-US" altLang="en-US"/>
          </a:p>
        </p:txBody>
      </p:sp>
    </p:spTree>
    <p:extLst>
      <p:ext uri="{BB962C8B-B14F-4D97-AF65-F5344CB8AC3E}">
        <p14:creationId xmlns:p14="http://schemas.microsoft.com/office/powerpoint/2010/main" val="40349718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cxnSp>
        <p:nvCxnSpPr>
          <p:cNvPr id="17" name="Straight Connector 16"/>
          <p:cNvCxnSpPr/>
          <p:nvPr/>
        </p:nvCxnSpPr>
        <p:spPr>
          <a:xfrm>
            <a:off x="2795334"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endParaRPr lang="en-US" altLang="en-US"/>
          </a:p>
        </p:txBody>
      </p:sp>
      <p:sp>
        <p:nvSpPr>
          <p:cNvPr id="4" name="Footer Placeholder 4"/>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Slide Number Placeholder 5"/>
          <p:cNvSpPr>
            <a:spLocks noGrp="1"/>
          </p:cNvSpPr>
          <p:nvPr>
            <p:ph type="sldNum" sz="quarter" idx="12"/>
          </p:nvPr>
        </p:nvSpPr>
        <p:spPr/>
        <p:txBody>
          <a:bodyPr/>
          <a:lstStyle/>
          <a:p>
            <a:fld id="{6710942C-7076-4449-BB04-2479654376ED}" type="slidenum">
              <a:rPr lang="en-US" altLang="en-US" smtClean="0"/>
              <a:pPr/>
              <a:t>‹Nº›</a:t>
            </a:fld>
            <a:endParaRPr lang="en-US" altLang="en-US"/>
          </a:p>
        </p:txBody>
      </p:sp>
    </p:spTree>
    <p:extLst>
      <p:ext uri="{BB962C8B-B14F-4D97-AF65-F5344CB8AC3E}">
        <p14:creationId xmlns:p14="http://schemas.microsoft.com/office/powerpoint/2010/main" val="29073731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Slide Number Placeholder 5"/>
          <p:cNvSpPr>
            <a:spLocks noGrp="1"/>
          </p:cNvSpPr>
          <p:nvPr>
            <p:ph type="sldNum" sz="quarter" idx="12"/>
          </p:nvPr>
        </p:nvSpPr>
        <p:spPr/>
        <p:txBody>
          <a:bodyPr/>
          <a:lstStyle/>
          <a:p>
            <a:fld id="{075D84F3-1D09-4252-872D-E624E66FF683}" type="slidenum">
              <a:rPr lang="en-US" altLang="en-US" smtClean="0"/>
              <a:pPr/>
              <a:t>‹Nº›</a:t>
            </a:fld>
            <a:endParaRPr lang="en-US" altLang="en-US"/>
          </a:p>
        </p:txBody>
      </p:sp>
    </p:spTree>
    <p:extLst>
      <p:ext uri="{BB962C8B-B14F-4D97-AF65-F5344CB8AC3E}">
        <p14:creationId xmlns:p14="http://schemas.microsoft.com/office/powerpoint/2010/main" val="4290408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Slide Number Placeholder 5"/>
          <p:cNvSpPr>
            <a:spLocks noGrp="1"/>
          </p:cNvSpPr>
          <p:nvPr>
            <p:ph type="sldNum" sz="quarter" idx="12"/>
          </p:nvPr>
        </p:nvSpPr>
        <p:spPr/>
        <p:txBody>
          <a:bodyPr/>
          <a:lstStyle/>
          <a:p>
            <a:fld id="{BCBFA59A-CF46-4EC8-8FF1-D88295DACFBC}" type="slidenum">
              <a:rPr lang="en-US" altLang="en-US" smtClean="0"/>
              <a:pPr/>
              <a:t>‹Nº›</a:t>
            </a:fld>
            <a:endParaRPr lang="en-US" altLang="en-US"/>
          </a:p>
        </p:txBody>
      </p:sp>
    </p:spTree>
    <p:extLst>
      <p:ext uri="{BB962C8B-B14F-4D97-AF65-F5344CB8AC3E}">
        <p14:creationId xmlns:p14="http://schemas.microsoft.com/office/powerpoint/2010/main" val="2638871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Slide Number Placeholder 5"/>
          <p:cNvSpPr>
            <a:spLocks noGrp="1"/>
          </p:cNvSpPr>
          <p:nvPr>
            <p:ph type="sldNum" sz="quarter" idx="12"/>
          </p:nvPr>
        </p:nvSpPr>
        <p:spPr/>
        <p:txBody>
          <a:bodyPr/>
          <a:lstStyle/>
          <a:p>
            <a:fld id="{87DDC43B-B104-4356-83A1-0C65941AE8CF}" type="slidenum">
              <a:rPr lang="en-US" altLang="en-US" smtClean="0"/>
              <a:pPr/>
              <a:t>‹Nº›</a:t>
            </a:fld>
            <a:endParaRPr lang="en-US" altLang="en-US"/>
          </a:p>
        </p:txBody>
      </p:sp>
    </p:spTree>
    <p:extLst>
      <p:ext uri="{BB962C8B-B14F-4D97-AF65-F5344CB8AC3E}">
        <p14:creationId xmlns:p14="http://schemas.microsoft.com/office/powerpoint/2010/main" val="4154617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Slide Number Placeholder 5"/>
          <p:cNvSpPr>
            <a:spLocks noGrp="1"/>
          </p:cNvSpPr>
          <p:nvPr>
            <p:ph type="sldNum" sz="quarter" idx="12"/>
          </p:nvPr>
        </p:nvSpPr>
        <p:spPr/>
        <p:txBody>
          <a:bodyPr/>
          <a:lstStyle/>
          <a:p>
            <a:fld id="{AB07B3F4-1159-4CF0-884C-F37AA8482189}" type="slidenum">
              <a:rPr lang="en-US" altLang="en-US" smtClean="0"/>
              <a:pPr/>
              <a:t>‹Nº›</a:t>
            </a:fld>
            <a:endParaRPr lang="en-US" altLang="en-US"/>
          </a:p>
        </p:txBody>
      </p:sp>
    </p:spTree>
    <p:extLst>
      <p:ext uri="{BB962C8B-B14F-4D97-AF65-F5344CB8AC3E}">
        <p14:creationId xmlns:p14="http://schemas.microsoft.com/office/powerpoint/2010/main" val="4033780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7" name="Slide Number Placeholder 6"/>
          <p:cNvSpPr>
            <a:spLocks noGrp="1"/>
          </p:cNvSpPr>
          <p:nvPr>
            <p:ph type="sldNum" sz="quarter" idx="12"/>
          </p:nvPr>
        </p:nvSpPr>
        <p:spPr/>
        <p:txBody>
          <a:bodyPr/>
          <a:lstStyle/>
          <a:p>
            <a:fld id="{58830E0C-3DF7-4D9D-98E0-31876EA6C0F8}" type="slidenum">
              <a:rPr lang="en-US" altLang="en-US" smtClean="0"/>
              <a:pPr/>
              <a:t>‹Nº›</a:t>
            </a:fld>
            <a:endParaRPr lang="en-US" altLang="en-US"/>
          </a:p>
        </p:txBody>
      </p:sp>
    </p:spTree>
    <p:extLst>
      <p:ext uri="{BB962C8B-B14F-4D97-AF65-F5344CB8AC3E}">
        <p14:creationId xmlns:p14="http://schemas.microsoft.com/office/powerpoint/2010/main" val="3107634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endParaRPr lang="en-US" altLang="en-US"/>
          </a:p>
        </p:txBody>
      </p:sp>
      <p:sp>
        <p:nvSpPr>
          <p:cNvPr id="8" name="Footer Placeholder 7"/>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9" name="Slide Number Placeholder 8"/>
          <p:cNvSpPr>
            <a:spLocks noGrp="1"/>
          </p:cNvSpPr>
          <p:nvPr>
            <p:ph type="sldNum" sz="quarter" idx="12"/>
          </p:nvPr>
        </p:nvSpPr>
        <p:spPr/>
        <p:txBody>
          <a:bodyPr/>
          <a:lstStyle/>
          <a:p>
            <a:fld id="{F9634378-D63A-4591-8CF2-D07A9BAC66CE}" type="slidenum">
              <a:rPr lang="en-US" altLang="en-US" smtClean="0"/>
              <a:pPr/>
              <a:t>‹Nº›</a:t>
            </a:fld>
            <a:endParaRPr lang="en-US" altLang="en-US"/>
          </a:p>
        </p:txBody>
      </p:sp>
    </p:spTree>
    <p:extLst>
      <p:ext uri="{BB962C8B-B14F-4D97-AF65-F5344CB8AC3E}">
        <p14:creationId xmlns:p14="http://schemas.microsoft.com/office/powerpoint/2010/main" val="25147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endParaRPr lang="en-US" altLang="en-US"/>
          </a:p>
        </p:txBody>
      </p:sp>
      <p:sp>
        <p:nvSpPr>
          <p:cNvPr id="5" name="Footer Placeholder 3"/>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Slide Number Placeholder 4"/>
          <p:cNvSpPr>
            <a:spLocks noGrp="1"/>
          </p:cNvSpPr>
          <p:nvPr>
            <p:ph type="sldNum" sz="quarter" idx="12"/>
          </p:nvPr>
        </p:nvSpPr>
        <p:spPr/>
        <p:txBody>
          <a:bodyPr/>
          <a:lstStyle/>
          <a:p>
            <a:fld id="{773DD6FF-E3F6-4E05-AF65-B933D036B933}" type="slidenum">
              <a:rPr lang="en-US" altLang="en-US" smtClean="0"/>
              <a:pPr/>
              <a:t>‹Nº›</a:t>
            </a:fld>
            <a:endParaRPr lang="en-US" altLang="en-US"/>
          </a:p>
        </p:txBody>
      </p:sp>
    </p:spTree>
    <p:extLst>
      <p:ext uri="{BB962C8B-B14F-4D97-AF65-F5344CB8AC3E}">
        <p14:creationId xmlns:p14="http://schemas.microsoft.com/office/powerpoint/2010/main" val="3564685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endParaRPr lang="en-US" altLang="en-US"/>
          </a:p>
        </p:txBody>
      </p:sp>
      <p:sp>
        <p:nvSpPr>
          <p:cNvPr id="5" name="Footer Placeholder 2"/>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Slide Number Placeholder 3"/>
          <p:cNvSpPr>
            <a:spLocks noGrp="1"/>
          </p:cNvSpPr>
          <p:nvPr>
            <p:ph type="sldNum" sz="quarter" idx="12"/>
          </p:nvPr>
        </p:nvSpPr>
        <p:spPr/>
        <p:txBody>
          <a:bodyPr/>
          <a:lstStyle/>
          <a:p>
            <a:fld id="{E73F09C7-7C4C-49F5-86EE-8E9B952FC61C}" type="slidenum">
              <a:rPr lang="en-US" altLang="en-US" smtClean="0"/>
              <a:pPr/>
              <a:t>‹Nº›</a:t>
            </a:fld>
            <a:endParaRPr lang="en-US" altLang="en-US"/>
          </a:p>
        </p:txBody>
      </p:sp>
    </p:spTree>
    <p:extLst>
      <p:ext uri="{BB962C8B-B14F-4D97-AF65-F5344CB8AC3E}">
        <p14:creationId xmlns:p14="http://schemas.microsoft.com/office/powerpoint/2010/main" val="3367607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7" name="Date Placeholder 4"/>
          <p:cNvSpPr>
            <a:spLocks noGrp="1"/>
          </p:cNvSpPr>
          <p:nvPr>
            <p:ph type="dt" sz="half" idx="10"/>
          </p:nvPr>
        </p:nvSpPr>
        <p:spPr/>
        <p:txBody>
          <a:bodyPr/>
          <a:lstStyle/>
          <a:p>
            <a:endParaRPr lang="en-US" altLang="en-US"/>
          </a:p>
        </p:txBody>
      </p:sp>
      <p:sp>
        <p:nvSpPr>
          <p:cNvPr id="5" name="Footer Placeholder 5"/>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Slide Number Placeholder 6"/>
          <p:cNvSpPr>
            <a:spLocks noGrp="1"/>
          </p:cNvSpPr>
          <p:nvPr>
            <p:ph type="sldNum" sz="quarter" idx="12"/>
          </p:nvPr>
        </p:nvSpPr>
        <p:spPr/>
        <p:txBody>
          <a:bodyPr/>
          <a:lstStyle/>
          <a:p>
            <a:fld id="{330CA08E-2E22-46DF-9379-82794FB9A906}" type="slidenum">
              <a:rPr lang="en-US" altLang="en-US" smtClean="0"/>
              <a:pPr/>
              <a:t>‹Nº›</a:t>
            </a:fld>
            <a:endParaRPr lang="en-US" altLang="en-US"/>
          </a:p>
        </p:txBody>
      </p:sp>
    </p:spTree>
    <p:extLst>
      <p:ext uri="{BB962C8B-B14F-4D97-AF65-F5344CB8AC3E}">
        <p14:creationId xmlns:p14="http://schemas.microsoft.com/office/powerpoint/2010/main" val="2260431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7" name="Slide Number Placeholder 6"/>
          <p:cNvSpPr>
            <a:spLocks noGrp="1"/>
          </p:cNvSpPr>
          <p:nvPr>
            <p:ph type="sldNum" sz="quarter" idx="12"/>
          </p:nvPr>
        </p:nvSpPr>
        <p:spPr/>
        <p:txBody>
          <a:bodyPr/>
          <a:lstStyle/>
          <a:p>
            <a:fld id="{CB5E95BE-304C-457E-B865-1B109815E445}" type="slidenum">
              <a:rPr lang="en-US" altLang="en-US" smtClean="0"/>
              <a:pPr/>
              <a:t>‹Nº›</a:t>
            </a:fld>
            <a:endParaRPr lang="en-US" altLang="en-US"/>
          </a:p>
        </p:txBody>
      </p:sp>
    </p:spTree>
    <p:extLst>
      <p:ext uri="{BB962C8B-B14F-4D97-AF65-F5344CB8AC3E}">
        <p14:creationId xmlns:p14="http://schemas.microsoft.com/office/powerpoint/2010/main" val="4114062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endParaRPr lang="en-US" alt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s-ES" altLang="en-US"/>
              <a:t>Carlos San Juan Mesonada   Cátedra Jean Monnet de Integración Económica Europea</a:t>
            </a:r>
            <a:endParaRPr lang="en-US" altLang="en-US"/>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6710942C-7076-4449-BB04-2479654376ED}" type="slidenum">
              <a:rPr lang="en-US" altLang="en-US" smtClean="0"/>
              <a:pPr/>
              <a:t>‹Nº›</a:t>
            </a:fld>
            <a:endParaRPr lang="en-US" altLang="en-US"/>
          </a:p>
        </p:txBody>
      </p:sp>
    </p:spTree>
    <p:extLst>
      <p:ext uri="{BB962C8B-B14F-4D97-AF65-F5344CB8AC3E}">
        <p14:creationId xmlns:p14="http://schemas.microsoft.com/office/powerpoint/2010/main" val="2712618488"/>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hd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audio" Target="../media/audio2.wav"/></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baobab.uc3m.es/monet/monnet/spip.php?rubrique25" TargetMode="External"/><Relationship Id="rId2" Type="http://schemas.openxmlformats.org/officeDocument/2006/relationships/hyperlink" Target="https://baobab.uc3m.es/monet/monnet/spip.php?rubrique24"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repositorio.bde.es/bitstream/123456789/15637/1/be2101-it-Rec5.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baobab.uc3m.es/monet/monnet/spip.php?rubrique24"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hyperlink" Target="https://baobab.uc3m.es/monet/monnet/?debut_articles=30#pagination_articles" TargetMode="External"/><Relationship Id="rId13" Type="http://schemas.openxmlformats.org/officeDocument/2006/relationships/hyperlink" Target="https://baobab.uc3m.es/monet/monnet/?debut_articles=80#pagination_articles" TargetMode="External"/><Relationship Id="rId3" Type="http://schemas.openxmlformats.org/officeDocument/2006/relationships/hyperlink" Target="https://baobab.uc3m.es/monet/monnet/spip.php?rubrique1" TargetMode="External"/><Relationship Id="rId7" Type="http://schemas.openxmlformats.org/officeDocument/2006/relationships/hyperlink" Target="https://baobab.uc3m.es/monet/monnet/?debut_articles=20#pagination_articles" TargetMode="External"/><Relationship Id="rId12" Type="http://schemas.openxmlformats.org/officeDocument/2006/relationships/hyperlink" Target="https://baobab.uc3m.es/monet/monnet/?debut_articles=70#pagination_articles" TargetMode="External"/><Relationship Id="rId2" Type="http://schemas.openxmlformats.org/officeDocument/2006/relationships/hyperlink" Target="http://baobab.uc3m.es/monet/monnet/" TargetMode="External"/><Relationship Id="rId1" Type="http://schemas.openxmlformats.org/officeDocument/2006/relationships/slideLayout" Target="../slideLayouts/slideLayout6.xml"/><Relationship Id="rId6" Type="http://schemas.openxmlformats.org/officeDocument/2006/relationships/hyperlink" Target="https://baobab.uc3m.es/monet/monnet/?debut_articles=10#pagination_articles" TargetMode="External"/><Relationship Id="rId11" Type="http://schemas.openxmlformats.org/officeDocument/2006/relationships/hyperlink" Target="https://baobab.uc3m.es/monet/monnet/?debut_articles=60#pagination_articles" TargetMode="External"/><Relationship Id="rId5" Type="http://schemas.openxmlformats.org/officeDocument/2006/relationships/hyperlink" Target="https://baobab.uc3m.es/monet/monnet/spip.php?rubrique21" TargetMode="External"/><Relationship Id="rId10" Type="http://schemas.openxmlformats.org/officeDocument/2006/relationships/hyperlink" Target="https://baobab.uc3m.es/monet/monnet/?debut_articles=50#pagination_articles" TargetMode="External"/><Relationship Id="rId4" Type="http://schemas.openxmlformats.org/officeDocument/2006/relationships/hyperlink" Target="https://baobab.uc3m.es/monet/monnet/spip.php?rubrique20" TargetMode="External"/><Relationship Id="rId9" Type="http://schemas.openxmlformats.org/officeDocument/2006/relationships/hyperlink" Target="https://baobab.uc3m.es/monet/monnet/?debut_articles=40#pagination_article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baobab.uc3m.es/monet/monnet/" TargetMode="External"/><Relationship Id="rId2" Type="http://schemas.openxmlformats.org/officeDocument/2006/relationships/hyperlink" Target="https://baobab.uc3m.es/monet/monnet/spip.php?rubrique24" TargetMode="External"/><Relationship Id="rId1" Type="http://schemas.openxmlformats.org/officeDocument/2006/relationships/slideLayout" Target="../slideLayouts/slideLayout2.xml"/><Relationship Id="rId4" Type="http://schemas.openxmlformats.org/officeDocument/2006/relationships/hyperlink" Target="https://baobab.uc3m.es/monet/monnet/spip.php?rubrique1"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baobab.uc3m.es/monet/monnet/spip.php?rubrique104" TargetMode="External"/><Relationship Id="rId3" Type="http://schemas.openxmlformats.org/officeDocument/2006/relationships/hyperlink" Target="https://baobab.uc3m.es/monet/monnet/spip.php?rubrique81" TargetMode="External"/><Relationship Id="rId7" Type="http://schemas.openxmlformats.org/officeDocument/2006/relationships/hyperlink" Target="https://baobab.uc3m.es/monet/monnet/spip.php?rubrique93" TargetMode="External"/><Relationship Id="rId2" Type="http://schemas.openxmlformats.org/officeDocument/2006/relationships/hyperlink" Target="https://baobab.uc3m.es/monet/monnet/spip.php?rubrique73" TargetMode="External"/><Relationship Id="rId1" Type="http://schemas.openxmlformats.org/officeDocument/2006/relationships/slideLayout" Target="../slideLayouts/slideLayout8.xml"/><Relationship Id="rId6" Type="http://schemas.openxmlformats.org/officeDocument/2006/relationships/hyperlink" Target="https://baobab.uc3m.es/monet/monnet/spip.php?rubrique90" TargetMode="External"/><Relationship Id="rId5" Type="http://schemas.openxmlformats.org/officeDocument/2006/relationships/hyperlink" Target="https://baobab.uc3m.es/monet/monnet/spip.php?rubrique75" TargetMode="External"/><Relationship Id="rId10" Type="http://schemas.openxmlformats.org/officeDocument/2006/relationships/hyperlink" Target="https://baobab.uc3m.es/monet/monnet/spip.php?rubrique23" TargetMode="External"/><Relationship Id="rId4" Type="http://schemas.openxmlformats.org/officeDocument/2006/relationships/hyperlink" Target="https://baobab.uc3m.es/monet/monnet/spip.php?rubrique83" TargetMode="External"/><Relationship Id="rId9" Type="http://schemas.openxmlformats.org/officeDocument/2006/relationships/hyperlink" Target="https://baobab.uc3m.es/monet/monnet/spip.php?rubrique29"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baobab.uc3m.es/monet/monnet/spip.php?rubrique5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A6C26C19-DF17-47C4-927E-8DAE5380F7DF}"/>
              </a:ext>
            </a:extLst>
          </p:cNvPr>
          <p:cNvSpPr>
            <a:spLocks noGrp="1" noChangeArrowheads="1"/>
          </p:cNvSpPr>
          <p:nvPr>
            <p:ph type="ctrTitle"/>
          </p:nvPr>
        </p:nvSpPr>
        <p:spPr>
          <a:noFill/>
          <a:ln/>
        </p:spPr>
        <p:txBody>
          <a:bodyPr/>
          <a:lstStyle/>
          <a:p>
            <a:br>
              <a:rPr lang="en-US" altLang="en-US" sz="5400" dirty="0"/>
            </a:br>
            <a:r>
              <a:rPr lang="es-ES" altLang="en-US" sz="5400" dirty="0"/>
              <a:t>Curso de economía de la integración europea 2024-25</a:t>
            </a:r>
            <a:endParaRPr lang="en-US" altLang="en-US" sz="5400" dirty="0"/>
          </a:p>
        </p:txBody>
      </p:sp>
      <p:sp>
        <p:nvSpPr>
          <p:cNvPr id="4099" name="Rectangle 3">
            <a:extLst>
              <a:ext uri="{FF2B5EF4-FFF2-40B4-BE49-F238E27FC236}">
                <a16:creationId xmlns:a16="http://schemas.microsoft.com/office/drawing/2014/main" id="{AB210638-9840-4D0E-B66B-8D47F9D45D54}"/>
              </a:ext>
            </a:extLst>
          </p:cNvPr>
          <p:cNvSpPr>
            <a:spLocks noGrp="1" noChangeArrowheads="1"/>
          </p:cNvSpPr>
          <p:nvPr>
            <p:ph type="subTitle" idx="1"/>
          </p:nvPr>
        </p:nvSpPr>
        <p:spPr>
          <a:noFill/>
          <a:ln/>
        </p:spPr>
        <p:txBody>
          <a:bodyPr>
            <a:normAutofit fontScale="70000" lnSpcReduction="20000"/>
          </a:bodyPr>
          <a:lstStyle/>
          <a:p>
            <a:endParaRPr lang="en-US" altLang="en-US" dirty="0"/>
          </a:p>
          <a:p>
            <a:r>
              <a:rPr lang="en-US" altLang="en-US" dirty="0"/>
              <a:t>Prof. dr. CARLOS san JUAN Mesonada</a:t>
            </a:r>
          </a:p>
          <a:p>
            <a:r>
              <a:rPr lang="en-US" altLang="en-US" dirty="0"/>
              <a:t>Jean monnet professor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15728B26-B0EB-4AFC-8035-4BCFB282C5FD}"/>
              </a:ext>
            </a:extLst>
          </p:cNvPr>
          <p:cNvSpPr>
            <a:spLocks noGrp="1" noChangeArrowheads="1"/>
          </p:cNvSpPr>
          <p:nvPr>
            <p:ph type="title"/>
          </p:nvPr>
        </p:nvSpPr>
        <p:spPr>
          <a:xfrm>
            <a:off x="484710" y="452718"/>
            <a:ext cx="7327650" cy="1032066"/>
          </a:xfrm>
          <a:noFill/>
        </p:spPr>
        <p:txBody>
          <a:bodyPr/>
          <a:lstStyle/>
          <a:p>
            <a:pPr eaLnBrk="1" hangingPunct="1"/>
            <a:r>
              <a:rPr lang="es-ES" altLang="en-US" sz="3200" dirty="0"/>
              <a:t>Formas integración económica (dinámica de menor a mayor nivel)</a:t>
            </a:r>
          </a:p>
        </p:txBody>
      </p:sp>
      <p:sp>
        <p:nvSpPr>
          <p:cNvPr id="5123" name="Rectangle 3">
            <a:extLst>
              <a:ext uri="{FF2B5EF4-FFF2-40B4-BE49-F238E27FC236}">
                <a16:creationId xmlns:a16="http://schemas.microsoft.com/office/drawing/2014/main" id="{BF3E4535-0C88-4E5F-B132-3C48C761CE31}"/>
              </a:ext>
            </a:extLst>
          </p:cNvPr>
          <p:cNvSpPr>
            <a:spLocks noGrp="1" noChangeArrowheads="1"/>
          </p:cNvSpPr>
          <p:nvPr>
            <p:ph type="body" idx="1"/>
          </p:nvPr>
        </p:nvSpPr>
        <p:spPr>
          <a:noFill/>
        </p:spPr>
        <p:txBody>
          <a:bodyPr>
            <a:normAutofit fontScale="92500" lnSpcReduction="10000"/>
          </a:bodyPr>
          <a:lstStyle/>
          <a:p>
            <a:pPr eaLnBrk="1" hangingPunct="1">
              <a:lnSpc>
                <a:spcPct val="80000"/>
              </a:lnSpc>
              <a:buFontTx/>
              <a:buNone/>
            </a:pPr>
            <a:r>
              <a:rPr lang="en-US" altLang="en-US" sz="2800" dirty="0"/>
              <a:t>1) </a:t>
            </a:r>
            <a:r>
              <a:rPr lang="es-ES" altLang="en-US" sz="2800" dirty="0"/>
              <a:t>Área de libre comercio (ALC)</a:t>
            </a:r>
          </a:p>
          <a:p>
            <a:pPr eaLnBrk="1" hangingPunct="1">
              <a:lnSpc>
                <a:spcPct val="80000"/>
              </a:lnSpc>
              <a:buFontTx/>
              <a:buNone/>
            </a:pPr>
            <a:r>
              <a:rPr lang="es-ES" altLang="en-US" sz="2800" dirty="0"/>
              <a:t>	-Libertad de comercio entre los socios</a:t>
            </a:r>
          </a:p>
          <a:p>
            <a:pPr eaLnBrk="1" hangingPunct="1">
              <a:lnSpc>
                <a:spcPct val="80000"/>
              </a:lnSpc>
              <a:buFontTx/>
              <a:buNone/>
            </a:pPr>
            <a:r>
              <a:rPr lang="es-ES" altLang="en-US" sz="2800" dirty="0"/>
              <a:t>2) Unión aduanera (UA)</a:t>
            </a:r>
          </a:p>
          <a:p>
            <a:pPr eaLnBrk="1" hangingPunct="1">
              <a:lnSpc>
                <a:spcPct val="80000"/>
              </a:lnSpc>
              <a:buFontTx/>
              <a:buNone/>
            </a:pPr>
            <a:r>
              <a:rPr lang="es-ES" altLang="en-US" sz="2800" dirty="0"/>
              <a:t>	-(ALC) + Arancel exterior común frente el resto del mundo</a:t>
            </a:r>
          </a:p>
          <a:p>
            <a:pPr eaLnBrk="1" hangingPunct="1">
              <a:lnSpc>
                <a:spcPct val="80000"/>
              </a:lnSpc>
              <a:buFontTx/>
              <a:buNone/>
            </a:pPr>
            <a:r>
              <a:rPr lang="es-ES" altLang="en-US" sz="2800" dirty="0"/>
              <a:t>3) Mercado común (MC)</a:t>
            </a:r>
          </a:p>
          <a:p>
            <a:pPr eaLnBrk="1" hangingPunct="1">
              <a:lnSpc>
                <a:spcPct val="80000"/>
              </a:lnSpc>
              <a:buFontTx/>
              <a:buNone/>
            </a:pPr>
            <a:r>
              <a:rPr lang="es-ES" altLang="en-US" sz="2800" dirty="0"/>
              <a:t>	- (UA) + libertad de movimiento de trabajadores y capitales </a:t>
            </a:r>
          </a:p>
          <a:p>
            <a:pPr eaLnBrk="1" hangingPunct="1">
              <a:lnSpc>
                <a:spcPct val="80000"/>
              </a:lnSpc>
              <a:buFontTx/>
              <a:buNone/>
            </a:pPr>
            <a:r>
              <a:rPr lang="es-ES" altLang="en-US" sz="2800" dirty="0"/>
              <a:t>4) Unión Económicas (UE)</a:t>
            </a:r>
          </a:p>
          <a:p>
            <a:pPr eaLnBrk="1" hangingPunct="1">
              <a:lnSpc>
                <a:spcPct val="80000"/>
              </a:lnSpc>
              <a:buFontTx/>
              <a:buNone/>
            </a:pPr>
            <a:r>
              <a:rPr lang="es-ES" altLang="en-US" sz="2800" dirty="0"/>
              <a:t>	- (MC) + Políticas económicas comunes</a:t>
            </a:r>
          </a:p>
          <a:p>
            <a:pPr lvl="1" eaLnBrk="1" hangingPunct="1">
              <a:lnSpc>
                <a:spcPct val="80000"/>
              </a:lnSpc>
            </a:pPr>
            <a:endParaRPr lang="es-ES" alt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63" name="Rectangle 23">
            <a:extLst>
              <a:ext uri="{FF2B5EF4-FFF2-40B4-BE49-F238E27FC236}">
                <a16:creationId xmlns:a16="http://schemas.microsoft.com/office/drawing/2014/main" id="{43EA4DB3-D167-4FE4-A5B1-BC22A677BF9C}"/>
              </a:ext>
            </a:extLst>
          </p:cNvPr>
          <p:cNvSpPr>
            <a:spLocks noChangeArrowheads="1"/>
          </p:cNvSpPr>
          <p:nvPr/>
        </p:nvSpPr>
        <p:spPr bwMode="auto">
          <a:xfrm>
            <a:off x="-5029200" y="-2295525"/>
            <a:ext cx="17221200"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tIns="152352" bIns="38088">
            <a:spAutoFit/>
          </a:bodyPr>
          <a:lstStyle/>
          <a:p>
            <a:pPr algn="l"/>
            <a:r>
              <a:rPr kumimoji="1" lang="en-AU" altLang="en-US" sz="2000" b="1" i="1" dirty="0">
                <a:latin typeface="Arial" panose="020B0604020202020204" pitchFamily="34" charset="0"/>
              </a:rPr>
              <a:t>Schematic presentation of  economic integration schemes</a:t>
            </a:r>
            <a:endParaRPr kumimoji="1" lang="en-US" altLang="en-US" sz="2000" b="1" i="1" dirty="0">
              <a:latin typeface="Arial" panose="020B0604020202020204" pitchFamily="34" charset="0"/>
            </a:endParaRPr>
          </a:p>
          <a:p>
            <a:pPr algn="just" eaLnBrk="0" hangingPunct="0"/>
            <a:r>
              <a:rPr kumimoji="1" lang="en-AU" altLang="en-US" sz="1400" dirty="0">
                <a:cs typeface="Times New Roman" panose="02020603050405020304" pitchFamily="18" charset="0"/>
              </a:rPr>
              <a:t> </a:t>
            </a:r>
            <a:endParaRPr kumimoji="1" lang="en-US" altLang="en-US" sz="1000" dirty="0">
              <a:cs typeface="Times New Roman" panose="02020603050405020304" pitchFamily="18" charset="0"/>
            </a:endParaRPr>
          </a:p>
          <a:p>
            <a:pPr algn="l" eaLnBrk="0" hangingPunct="0"/>
            <a:endParaRPr kumimoji="1" lang="en-US" altLang="en-US" dirty="0"/>
          </a:p>
        </p:txBody>
      </p:sp>
      <p:grpSp>
        <p:nvGrpSpPr>
          <p:cNvPr id="35974" name="Group 134">
            <a:extLst>
              <a:ext uri="{FF2B5EF4-FFF2-40B4-BE49-F238E27FC236}">
                <a16:creationId xmlns:a16="http://schemas.microsoft.com/office/drawing/2014/main" id="{3DF224E5-FBD0-4F40-BF44-E3884B50FB4B}"/>
              </a:ext>
            </a:extLst>
          </p:cNvPr>
          <p:cNvGrpSpPr>
            <a:grpSpLocks/>
          </p:cNvGrpSpPr>
          <p:nvPr/>
        </p:nvGrpSpPr>
        <p:grpSpPr bwMode="auto">
          <a:xfrm>
            <a:off x="0" y="339803"/>
            <a:ext cx="9144000" cy="6262609"/>
            <a:chOff x="-2" y="102"/>
            <a:chExt cx="7010" cy="7052"/>
          </a:xfrm>
        </p:grpSpPr>
        <p:grpSp>
          <p:nvGrpSpPr>
            <p:cNvPr id="35972" name="Group 132">
              <a:extLst>
                <a:ext uri="{FF2B5EF4-FFF2-40B4-BE49-F238E27FC236}">
                  <a16:creationId xmlns:a16="http://schemas.microsoft.com/office/drawing/2014/main" id="{15D26025-C398-4C3F-83E9-5FA95B605119}"/>
                </a:ext>
              </a:extLst>
            </p:cNvPr>
            <p:cNvGrpSpPr>
              <a:grpSpLocks/>
            </p:cNvGrpSpPr>
            <p:nvPr/>
          </p:nvGrpSpPr>
          <p:grpSpPr bwMode="auto">
            <a:xfrm>
              <a:off x="0" y="102"/>
              <a:ext cx="7006" cy="7050"/>
              <a:chOff x="0" y="102"/>
              <a:chExt cx="7006" cy="7050"/>
            </a:xfrm>
          </p:grpSpPr>
          <p:grpSp>
            <p:nvGrpSpPr>
              <p:cNvPr id="35901" name="Group 61">
                <a:extLst>
                  <a:ext uri="{FF2B5EF4-FFF2-40B4-BE49-F238E27FC236}">
                    <a16:creationId xmlns:a16="http://schemas.microsoft.com/office/drawing/2014/main" id="{EAF66210-8A34-486F-8D7A-D21B546EDDE9}"/>
                  </a:ext>
                </a:extLst>
              </p:cNvPr>
              <p:cNvGrpSpPr>
                <a:grpSpLocks/>
              </p:cNvGrpSpPr>
              <p:nvPr/>
            </p:nvGrpSpPr>
            <p:grpSpPr bwMode="auto">
              <a:xfrm>
                <a:off x="0" y="120"/>
                <a:ext cx="1681" cy="1695"/>
                <a:chOff x="0" y="120"/>
                <a:chExt cx="1681" cy="1695"/>
              </a:xfrm>
            </p:grpSpPr>
            <p:sp>
              <p:nvSpPr>
                <p:cNvPr id="35864" name="Rectangle 24">
                  <a:extLst>
                    <a:ext uri="{FF2B5EF4-FFF2-40B4-BE49-F238E27FC236}">
                      <a16:creationId xmlns:a16="http://schemas.microsoft.com/office/drawing/2014/main" id="{658AE91F-5398-4B96-9BBE-A07EB356D9E4}"/>
                    </a:ext>
                  </a:extLst>
                </p:cNvPr>
                <p:cNvSpPr>
                  <a:spLocks noChangeArrowheads="1"/>
                </p:cNvSpPr>
                <p:nvPr/>
              </p:nvSpPr>
              <p:spPr bwMode="auto">
                <a:xfrm>
                  <a:off x="28" y="120"/>
                  <a:ext cx="1625" cy="1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lstStyle/>
                <a:p>
                  <a:pPr algn="just"/>
                  <a:r>
                    <a:rPr kumimoji="1" lang="en-AU" altLang="en-US" sz="2400" b="1" dirty="0">
                      <a:solidFill>
                        <a:srgbClr val="FFC000"/>
                      </a:solidFill>
                    </a:rPr>
                    <a:t>SCHEME</a:t>
                  </a:r>
                  <a:endParaRPr kumimoji="1" lang="en-AU" altLang="en-US" sz="4000" b="1" dirty="0">
                    <a:solidFill>
                      <a:srgbClr val="FFC000"/>
                    </a:solidFill>
                  </a:endParaRPr>
                </a:p>
                <a:p>
                  <a:pPr algn="just" eaLnBrk="0" hangingPunct="0"/>
                  <a:endParaRPr kumimoji="1" lang="en-AU" altLang="en-US" dirty="0"/>
                </a:p>
              </p:txBody>
            </p:sp>
            <p:sp>
              <p:nvSpPr>
                <p:cNvPr id="35900" name="Rectangle 60">
                  <a:extLst>
                    <a:ext uri="{FF2B5EF4-FFF2-40B4-BE49-F238E27FC236}">
                      <a16:creationId xmlns:a16="http://schemas.microsoft.com/office/drawing/2014/main" id="{0B866256-BF3A-4DF2-8D7F-57A0D4B295DE}"/>
                    </a:ext>
                  </a:extLst>
                </p:cNvPr>
                <p:cNvSpPr>
                  <a:spLocks noChangeArrowheads="1"/>
                </p:cNvSpPr>
                <p:nvPr/>
              </p:nvSpPr>
              <p:spPr bwMode="auto">
                <a:xfrm>
                  <a:off x="0" y="120"/>
                  <a:ext cx="1681" cy="1695"/>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03" name="Group 63">
                <a:extLst>
                  <a:ext uri="{FF2B5EF4-FFF2-40B4-BE49-F238E27FC236}">
                    <a16:creationId xmlns:a16="http://schemas.microsoft.com/office/drawing/2014/main" id="{A622CA0E-0264-4C2A-83A1-F9C1E2240FF3}"/>
                  </a:ext>
                </a:extLst>
              </p:cNvPr>
              <p:cNvGrpSpPr>
                <a:grpSpLocks/>
              </p:cNvGrpSpPr>
              <p:nvPr/>
            </p:nvGrpSpPr>
            <p:grpSpPr bwMode="auto">
              <a:xfrm>
                <a:off x="1681" y="120"/>
                <a:ext cx="1065" cy="1695"/>
                <a:chOff x="1681" y="120"/>
                <a:chExt cx="1065" cy="1695"/>
              </a:xfrm>
            </p:grpSpPr>
            <p:sp>
              <p:nvSpPr>
                <p:cNvPr id="35865" name="Rectangle 25">
                  <a:extLst>
                    <a:ext uri="{FF2B5EF4-FFF2-40B4-BE49-F238E27FC236}">
                      <a16:creationId xmlns:a16="http://schemas.microsoft.com/office/drawing/2014/main" id="{275BE75C-9BA9-48F4-86A2-BB0F0F8EAE87}"/>
                    </a:ext>
                  </a:extLst>
                </p:cNvPr>
                <p:cNvSpPr>
                  <a:spLocks noChangeArrowheads="1"/>
                </p:cNvSpPr>
                <p:nvPr/>
              </p:nvSpPr>
              <p:spPr bwMode="auto">
                <a:xfrm>
                  <a:off x="1709" y="120"/>
                  <a:ext cx="1009" cy="1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s-ES" altLang="en-US" sz="2000" b="1" dirty="0">
                      <a:cs typeface="Times New Roman" panose="02020603050405020304" pitchFamily="18" charset="0"/>
                    </a:rPr>
                    <a:t>Libre comercio interno</a:t>
                  </a:r>
                  <a:endParaRPr kumimoji="1" lang="en-US" altLang="en-US" sz="1200" b="1" dirty="0">
                    <a:cs typeface="Times New Roman" panose="02020603050405020304" pitchFamily="18" charset="0"/>
                  </a:endParaRPr>
                </a:p>
                <a:p>
                  <a:pPr algn="just" eaLnBrk="0" hangingPunct="0"/>
                  <a:endParaRPr kumimoji="1" lang="en-US" altLang="en-US" dirty="0"/>
                </a:p>
              </p:txBody>
            </p:sp>
            <p:sp>
              <p:nvSpPr>
                <p:cNvPr id="35902" name="Rectangle 62">
                  <a:extLst>
                    <a:ext uri="{FF2B5EF4-FFF2-40B4-BE49-F238E27FC236}">
                      <a16:creationId xmlns:a16="http://schemas.microsoft.com/office/drawing/2014/main" id="{111926F7-B63D-4241-B7F9-65E22944C39D}"/>
                    </a:ext>
                  </a:extLst>
                </p:cNvPr>
                <p:cNvSpPr>
                  <a:spLocks noChangeArrowheads="1"/>
                </p:cNvSpPr>
                <p:nvPr/>
              </p:nvSpPr>
              <p:spPr bwMode="auto">
                <a:xfrm>
                  <a:off x="1681" y="120"/>
                  <a:ext cx="1065" cy="1695"/>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05" name="Group 65">
                <a:extLst>
                  <a:ext uri="{FF2B5EF4-FFF2-40B4-BE49-F238E27FC236}">
                    <a16:creationId xmlns:a16="http://schemas.microsoft.com/office/drawing/2014/main" id="{DB44C5ED-D5A9-4171-A417-DCC1F3B70CD1}"/>
                  </a:ext>
                </a:extLst>
              </p:cNvPr>
              <p:cNvGrpSpPr>
                <a:grpSpLocks/>
              </p:cNvGrpSpPr>
              <p:nvPr/>
            </p:nvGrpSpPr>
            <p:grpSpPr bwMode="auto">
              <a:xfrm>
                <a:off x="2642" y="118"/>
                <a:ext cx="1195" cy="1697"/>
                <a:chOff x="2642" y="118"/>
                <a:chExt cx="1195" cy="1697"/>
              </a:xfrm>
            </p:grpSpPr>
            <p:sp>
              <p:nvSpPr>
                <p:cNvPr id="35866" name="Rectangle 26">
                  <a:extLst>
                    <a:ext uri="{FF2B5EF4-FFF2-40B4-BE49-F238E27FC236}">
                      <a16:creationId xmlns:a16="http://schemas.microsoft.com/office/drawing/2014/main" id="{715AB030-DADF-4D41-9CF3-70ABA77FAD88}"/>
                    </a:ext>
                  </a:extLst>
                </p:cNvPr>
                <p:cNvSpPr>
                  <a:spLocks noChangeArrowheads="1"/>
                </p:cNvSpPr>
                <p:nvPr/>
              </p:nvSpPr>
              <p:spPr bwMode="auto">
                <a:xfrm>
                  <a:off x="2642" y="118"/>
                  <a:ext cx="1195" cy="1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s-ES" altLang="en-US" sz="2000" b="1" dirty="0">
                      <a:cs typeface="Times New Roman" panose="02020603050405020304" pitchFamily="18" charset="0"/>
                    </a:rPr>
                    <a:t>Política comercial común</a:t>
                  </a:r>
                  <a:endParaRPr kumimoji="1" lang="en-US" altLang="en-US" sz="2000" b="1" dirty="0">
                    <a:cs typeface="Times New Roman" panose="02020603050405020304" pitchFamily="18" charset="0"/>
                  </a:endParaRPr>
                </a:p>
                <a:p>
                  <a:pPr algn="just" eaLnBrk="0" hangingPunct="0"/>
                  <a:endParaRPr kumimoji="1" lang="en-US" altLang="en-US" dirty="0"/>
                </a:p>
              </p:txBody>
            </p:sp>
            <p:sp>
              <p:nvSpPr>
                <p:cNvPr id="35904" name="Rectangle 64">
                  <a:extLst>
                    <a:ext uri="{FF2B5EF4-FFF2-40B4-BE49-F238E27FC236}">
                      <a16:creationId xmlns:a16="http://schemas.microsoft.com/office/drawing/2014/main" id="{54FA197F-A847-4AC4-B91C-CF3412973518}"/>
                    </a:ext>
                  </a:extLst>
                </p:cNvPr>
                <p:cNvSpPr>
                  <a:spLocks noChangeArrowheads="1"/>
                </p:cNvSpPr>
                <p:nvPr/>
              </p:nvSpPr>
              <p:spPr bwMode="auto">
                <a:xfrm>
                  <a:off x="2746" y="120"/>
                  <a:ext cx="1065" cy="1695"/>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07" name="Group 67">
                <a:extLst>
                  <a:ext uri="{FF2B5EF4-FFF2-40B4-BE49-F238E27FC236}">
                    <a16:creationId xmlns:a16="http://schemas.microsoft.com/office/drawing/2014/main" id="{A7060BD5-E68C-435F-AFB1-3BC11198CD00}"/>
                  </a:ext>
                </a:extLst>
              </p:cNvPr>
              <p:cNvGrpSpPr>
                <a:grpSpLocks/>
              </p:cNvGrpSpPr>
              <p:nvPr/>
            </p:nvGrpSpPr>
            <p:grpSpPr bwMode="auto">
              <a:xfrm>
                <a:off x="3811" y="120"/>
                <a:ext cx="1065" cy="1695"/>
                <a:chOff x="3811" y="120"/>
                <a:chExt cx="1065" cy="1695"/>
              </a:xfrm>
            </p:grpSpPr>
            <p:sp>
              <p:nvSpPr>
                <p:cNvPr id="35867" name="Rectangle 27">
                  <a:extLst>
                    <a:ext uri="{FF2B5EF4-FFF2-40B4-BE49-F238E27FC236}">
                      <a16:creationId xmlns:a16="http://schemas.microsoft.com/office/drawing/2014/main" id="{A684D3DC-6AF0-463F-AD79-1FD02BBF8DAB}"/>
                    </a:ext>
                  </a:extLst>
                </p:cNvPr>
                <p:cNvSpPr>
                  <a:spLocks noChangeArrowheads="1"/>
                </p:cNvSpPr>
                <p:nvPr/>
              </p:nvSpPr>
              <p:spPr bwMode="auto">
                <a:xfrm>
                  <a:off x="3839" y="120"/>
                  <a:ext cx="1009" cy="1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s-ES" altLang="en-US" sz="2000" b="1" dirty="0">
                      <a:cs typeface="Times New Roman" panose="02020603050405020304" pitchFamily="18" charset="0"/>
                    </a:rPr>
                    <a:t>libre movilidad de factores</a:t>
                  </a:r>
                  <a:endParaRPr kumimoji="1" lang="en-US" altLang="en-US" sz="2000" b="1" dirty="0">
                    <a:cs typeface="Times New Roman" panose="02020603050405020304" pitchFamily="18" charset="0"/>
                  </a:endParaRPr>
                </a:p>
                <a:p>
                  <a:pPr algn="just" eaLnBrk="0" hangingPunct="0"/>
                  <a:endParaRPr kumimoji="1" lang="en-US" altLang="en-US" dirty="0"/>
                </a:p>
              </p:txBody>
            </p:sp>
            <p:sp>
              <p:nvSpPr>
                <p:cNvPr id="35906" name="Rectangle 66">
                  <a:extLst>
                    <a:ext uri="{FF2B5EF4-FFF2-40B4-BE49-F238E27FC236}">
                      <a16:creationId xmlns:a16="http://schemas.microsoft.com/office/drawing/2014/main" id="{A8564F15-2EBF-4799-9D6A-7B588A04F55D}"/>
                    </a:ext>
                  </a:extLst>
                </p:cNvPr>
                <p:cNvSpPr>
                  <a:spLocks noChangeArrowheads="1"/>
                </p:cNvSpPr>
                <p:nvPr/>
              </p:nvSpPr>
              <p:spPr bwMode="auto">
                <a:xfrm>
                  <a:off x="3811" y="120"/>
                  <a:ext cx="1065" cy="1695"/>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09" name="Group 69">
                <a:extLst>
                  <a:ext uri="{FF2B5EF4-FFF2-40B4-BE49-F238E27FC236}">
                    <a16:creationId xmlns:a16="http://schemas.microsoft.com/office/drawing/2014/main" id="{F34358A3-73EB-4E17-AFFF-2A71F5D60419}"/>
                  </a:ext>
                </a:extLst>
              </p:cNvPr>
              <p:cNvGrpSpPr>
                <a:grpSpLocks/>
              </p:cNvGrpSpPr>
              <p:nvPr/>
            </p:nvGrpSpPr>
            <p:grpSpPr bwMode="auto">
              <a:xfrm>
                <a:off x="4848" y="102"/>
                <a:ext cx="1119" cy="1713"/>
                <a:chOff x="4848" y="102"/>
                <a:chExt cx="1119" cy="1713"/>
              </a:xfrm>
            </p:grpSpPr>
            <p:sp>
              <p:nvSpPr>
                <p:cNvPr id="35868" name="Rectangle 28">
                  <a:extLst>
                    <a:ext uri="{FF2B5EF4-FFF2-40B4-BE49-F238E27FC236}">
                      <a16:creationId xmlns:a16="http://schemas.microsoft.com/office/drawing/2014/main" id="{02A81AAF-87AC-4324-8A43-5C2633C649EA}"/>
                    </a:ext>
                  </a:extLst>
                </p:cNvPr>
                <p:cNvSpPr>
                  <a:spLocks noChangeArrowheads="1"/>
                </p:cNvSpPr>
                <p:nvPr/>
              </p:nvSpPr>
              <p:spPr bwMode="auto">
                <a:xfrm>
                  <a:off x="4848" y="102"/>
                  <a:ext cx="1119" cy="1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2000" b="1" dirty="0" err="1">
                      <a:cs typeface="Times New Roman" panose="02020603050405020304" pitchFamily="18" charset="0"/>
                    </a:rPr>
                    <a:t>Politicas</a:t>
                  </a:r>
                  <a:r>
                    <a:rPr kumimoji="1" lang="en-AU" altLang="en-US" sz="2000" b="1" dirty="0">
                      <a:cs typeface="Times New Roman" panose="02020603050405020304" pitchFamily="18" charset="0"/>
                    </a:rPr>
                    <a:t> </a:t>
                  </a:r>
                  <a:r>
                    <a:rPr kumimoji="1" lang="en-AU" altLang="en-US" sz="2000" b="1" dirty="0" err="1">
                      <a:cs typeface="Times New Roman" panose="02020603050405020304" pitchFamily="18" charset="0"/>
                    </a:rPr>
                    <a:t>monetaria</a:t>
                  </a:r>
                  <a:r>
                    <a:rPr kumimoji="1" lang="en-AU" altLang="en-US" sz="2000" b="1" dirty="0">
                      <a:cs typeface="Times New Roman" panose="02020603050405020304" pitchFamily="18" charset="0"/>
                    </a:rPr>
                    <a:t> y </a:t>
                  </a:r>
                  <a:r>
                    <a:rPr kumimoji="1" lang="en-AU" altLang="en-US" sz="2000" b="1" dirty="0" err="1">
                      <a:cs typeface="Times New Roman" panose="02020603050405020304" pitchFamily="18" charset="0"/>
                    </a:rPr>
                    <a:t>fical</a:t>
                  </a:r>
                  <a:r>
                    <a:rPr kumimoji="1" lang="en-AU" altLang="en-US" sz="2000" b="1" dirty="0">
                      <a:cs typeface="Times New Roman" panose="02020603050405020304" pitchFamily="18" charset="0"/>
                    </a:rPr>
                    <a:t> </a:t>
                  </a:r>
                  <a:r>
                    <a:rPr kumimoji="1" lang="en-AU" altLang="en-US" sz="2000" b="1" dirty="0" err="1">
                      <a:cs typeface="Times New Roman" panose="02020603050405020304" pitchFamily="18" charset="0"/>
                    </a:rPr>
                    <a:t>comunes</a:t>
                  </a:r>
                  <a:endParaRPr kumimoji="1" lang="en-US" altLang="en-US" dirty="0"/>
                </a:p>
              </p:txBody>
            </p:sp>
            <p:sp>
              <p:nvSpPr>
                <p:cNvPr id="35908" name="Rectangle 68">
                  <a:extLst>
                    <a:ext uri="{FF2B5EF4-FFF2-40B4-BE49-F238E27FC236}">
                      <a16:creationId xmlns:a16="http://schemas.microsoft.com/office/drawing/2014/main" id="{F234E4E1-7EE9-4304-9172-526404919D95}"/>
                    </a:ext>
                  </a:extLst>
                </p:cNvPr>
                <p:cNvSpPr>
                  <a:spLocks noChangeArrowheads="1"/>
                </p:cNvSpPr>
                <p:nvPr/>
              </p:nvSpPr>
              <p:spPr bwMode="auto">
                <a:xfrm>
                  <a:off x="4876" y="120"/>
                  <a:ext cx="1065" cy="1695"/>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11" name="Group 71">
                <a:extLst>
                  <a:ext uri="{FF2B5EF4-FFF2-40B4-BE49-F238E27FC236}">
                    <a16:creationId xmlns:a16="http://schemas.microsoft.com/office/drawing/2014/main" id="{DED108B5-86FA-4592-9014-A2983B69B01A}"/>
                  </a:ext>
                </a:extLst>
              </p:cNvPr>
              <p:cNvGrpSpPr>
                <a:grpSpLocks/>
              </p:cNvGrpSpPr>
              <p:nvPr/>
            </p:nvGrpSpPr>
            <p:grpSpPr bwMode="auto">
              <a:xfrm>
                <a:off x="5941" y="120"/>
                <a:ext cx="1065" cy="1695"/>
                <a:chOff x="5941" y="120"/>
                <a:chExt cx="1065" cy="1695"/>
              </a:xfrm>
            </p:grpSpPr>
            <p:sp>
              <p:nvSpPr>
                <p:cNvPr id="35869" name="Rectangle 29">
                  <a:extLst>
                    <a:ext uri="{FF2B5EF4-FFF2-40B4-BE49-F238E27FC236}">
                      <a16:creationId xmlns:a16="http://schemas.microsoft.com/office/drawing/2014/main" id="{9D09F521-69C8-44A1-8177-89F625333A05}"/>
                    </a:ext>
                  </a:extLst>
                </p:cNvPr>
                <p:cNvSpPr>
                  <a:spLocks noChangeArrowheads="1"/>
                </p:cNvSpPr>
                <p:nvPr/>
              </p:nvSpPr>
              <p:spPr bwMode="auto">
                <a:xfrm>
                  <a:off x="5969" y="120"/>
                  <a:ext cx="1009" cy="1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endParaRPr kumimoji="1" lang="es-ES" altLang="en-US" sz="2000" b="1" dirty="0">
                    <a:cs typeface="Times New Roman" panose="02020603050405020304" pitchFamily="18" charset="0"/>
                  </a:endParaRPr>
                </a:p>
                <a:p>
                  <a:pPr algn="just"/>
                  <a:endParaRPr kumimoji="1" lang="es-ES" altLang="en-US" sz="2000" b="1" dirty="0">
                    <a:cs typeface="Times New Roman" panose="02020603050405020304" pitchFamily="18" charset="0"/>
                  </a:endParaRPr>
                </a:p>
                <a:p>
                  <a:pPr algn="just"/>
                  <a:r>
                    <a:rPr kumimoji="1" lang="es-ES" altLang="en-US" sz="2000" b="1" dirty="0">
                      <a:cs typeface="Times New Roman" panose="02020603050405020304" pitchFamily="18" charset="0"/>
                    </a:rPr>
                    <a:t>Un solo gobierno</a:t>
                  </a:r>
                  <a:endParaRPr kumimoji="1" lang="en-US" altLang="en-US" sz="2000" b="1" dirty="0">
                    <a:cs typeface="Times New Roman" panose="02020603050405020304" pitchFamily="18" charset="0"/>
                  </a:endParaRPr>
                </a:p>
                <a:p>
                  <a:pPr algn="just" eaLnBrk="0" hangingPunct="0"/>
                  <a:endParaRPr kumimoji="1" lang="en-US" altLang="en-US" dirty="0"/>
                </a:p>
              </p:txBody>
            </p:sp>
            <p:sp>
              <p:nvSpPr>
                <p:cNvPr id="35910" name="Rectangle 70">
                  <a:extLst>
                    <a:ext uri="{FF2B5EF4-FFF2-40B4-BE49-F238E27FC236}">
                      <a16:creationId xmlns:a16="http://schemas.microsoft.com/office/drawing/2014/main" id="{EF3B69B2-8144-4980-A3ED-32D66FC4B9CE}"/>
                    </a:ext>
                  </a:extLst>
                </p:cNvPr>
                <p:cNvSpPr>
                  <a:spLocks noChangeArrowheads="1"/>
                </p:cNvSpPr>
                <p:nvPr/>
              </p:nvSpPr>
              <p:spPr bwMode="auto">
                <a:xfrm>
                  <a:off x="5941" y="120"/>
                  <a:ext cx="1065" cy="1695"/>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13" name="Group 73">
                <a:extLst>
                  <a:ext uri="{FF2B5EF4-FFF2-40B4-BE49-F238E27FC236}">
                    <a16:creationId xmlns:a16="http://schemas.microsoft.com/office/drawing/2014/main" id="{C38BF77B-1AB4-41C0-ADB3-18E0F212C851}"/>
                  </a:ext>
                </a:extLst>
              </p:cNvPr>
              <p:cNvGrpSpPr>
                <a:grpSpLocks/>
              </p:cNvGrpSpPr>
              <p:nvPr/>
            </p:nvGrpSpPr>
            <p:grpSpPr bwMode="auto">
              <a:xfrm>
                <a:off x="0" y="1815"/>
                <a:ext cx="1681" cy="770"/>
                <a:chOff x="0" y="1815"/>
                <a:chExt cx="1681" cy="770"/>
              </a:xfrm>
            </p:grpSpPr>
            <p:sp>
              <p:nvSpPr>
                <p:cNvPr id="35870" name="Rectangle 30">
                  <a:extLst>
                    <a:ext uri="{FF2B5EF4-FFF2-40B4-BE49-F238E27FC236}">
                      <a16:creationId xmlns:a16="http://schemas.microsoft.com/office/drawing/2014/main" id="{F9226EA2-CB6A-45B2-A477-CDD70E078458}"/>
                    </a:ext>
                  </a:extLst>
                </p:cNvPr>
                <p:cNvSpPr>
                  <a:spLocks noChangeArrowheads="1"/>
                </p:cNvSpPr>
                <p:nvPr/>
              </p:nvSpPr>
              <p:spPr bwMode="auto">
                <a:xfrm>
                  <a:off x="28" y="1815"/>
                  <a:ext cx="1625" cy="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lstStyle/>
                <a:p>
                  <a:pPr algn="just"/>
                  <a:r>
                    <a:rPr kumimoji="1" lang="en-AU" altLang="en-US" sz="1600" b="1" dirty="0" err="1">
                      <a:solidFill>
                        <a:srgbClr val="FFC000"/>
                      </a:solidFill>
                      <a:cs typeface="Times New Roman" panose="02020603050405020304" pitchFamily="18" charset="0"/>
                    </a:rPr>
                    <a:t>Área</a:t>
                  </a:r>
                  <a:r>
                    <a:rPr kumimoji="1" lang="en-AU" altLang="en-US" sz="1600" b="1" dirty="0">
                      <a:solidFill>
                        <a:srgbClr val="FFC000"/>
                      </a:solidFill>
                      <a:cs typeface="Times New Roman" panose="02020603050405020304" pitchFamily="18" charset="0"/>
                    </a:rPr>
                    <a:t> de libre </a:t>
                  </a:r>
                  <a:r>
                    <a:rPr kumimoji="1" lang="en-AU" altLang="en-US" sz="1600" b="1" dirty="0" err="1">
                      <a:solidFill>
                        <a:srgbClr val="FFC000"/>
                      </a:solidFill>
                      <a:cs typeface="Times New Roman" panose="02020603050405020304" pitchFamily="18" charset="0"/>
                    </a:rPr>
                    <a:t>comercio</a:t>
                  </a:r>
                  <a:r>
                    <a:rPr kumimoji="1" lang="en-AU" altLang="en-US" sz="1600" b="1" dirty="0">
                      <a:solidFill>
                        <a:srgbClr val="FFC000"/>
                      </a:solidFill>
                      <a:cs typeface="Times New Roman" panose="02020603050405020304" pitchFamily="18" charset="0"/>
                    </a:rPr>
                    <a:t>/</a:t>
                  </a:r>
                  <a:r>
                    <a:rPr kumimoji="1" lang="en-AU" altLang="en-US" sz="1400" i="1" dirty="0">
                      <a:solidFill>
                        <a:srgbClr val="FFC000"/>
                      </a:solidFill>
                      <a:cs typeface="Times New Roman" panose="02020603050405020304" pitchFamily="18" charset="0"/>
                    </a:rPr>
                    <a:t>Free trade area</a:t>
                  </a:r>
                  <a:endParaRPr kumimoji="1" lang="en-AU" altLang="en-US" sz="1600" i="1" dirty="0">
                    <a:solidFill>
                      <a:srgbClr val="FFC000"/>
                    </a:solidFill>
                    <a:cs typeface="Times New Roman" panose="02020603050405020304" pitchFamily="18" charset="0"/>
                  </a:endParaRPr>
                </a:p>
                <a:p>
                  <a:pPr algn="just" eaLnBrk="0" hangingPunct="0"/>
                  <a:endParaRPr kumimoji="1" lang="en-AU" altLang="en-US" dirty="0"/>
                </a:p>
              </p:txBody>
            </p:sp>
            <p:sp>
              <p:nvSpPr>
                <p:cNvPr id="35912" name="Rectangle 72">
                  <a:extLst>
                    <a:ext uri="{FF2B5EF4-FFF2-40B4-BE49-F238E27FC236}">
                      <a16:creationId xmlns:a16="http://schemas.microsoft.com/office/drawing/2014/main" id="{EBA1FDC0-E1DC-4CBF-8370-47EAAB690C7B}"/>
                    </a:ext>
                  </a:extLst>
                </p:cNvPr>
                <p:cNvSpPr>
                  <a:spLocks noChangeArrowheads="1"/>
                </p:cNvSpPr>
                <p:nvPr/>
              </p:nvSpPr>
              <p:spPr bwMode="auto">
                <a:xfrm>
                  <a:off x="0" y="1815"/>
                  <a:ext cx="1681" cy="770"/>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15" name="Group 75">
                <a:extLst>
                  <a:ext uri="{FF2B5EF4-FFF2-40B4-BE49-F238E27FC236}">
                    <a16:creationId xmlns:a16="http://schemas.microsoft.com/office/drawing/2014/main" id="{C6351406-63FC-4FC4-80E6-FC0519B48B81}"/>
                  </a:ext>
                </a:extLst>
              </p:cNvPr>
              <p:cNvGrpSpPr>
                <a:grpSpLocks/>
              </p:cNvGrpSpPr>
              <p:nvPr/>
            </p:nvGrpSpPr>
            <p:grpSpPr bwMode="auto">
              <a:xfrm>
                <a:off x="1681" y="1815"/>
                <a:ext cx="1065" cy="770"/>
                <a:chOff x="1681" y="1815"/>
                <a:chExt cx="1065" cy="770"/>
              </a:xfrm>
            </p:grpSpPr>
            <p:sp>
              <p:nvSpPr>
                <p:cNvPr id="35871" name="Rectangle 31">
                  <a:extLst>
                    <a:ext uri="{FF2B5EF4-FFF2-40B4-BE49-F238E27FC236}">
                      <a16:creationId xmlns:a16="http://schemas.microsoft.com/office/drawing/2014/main" id="{D6272081-F6B7-487E-8000-8CF69ACB47F3}"/>
                    </a:ext>
                  </a:extLst>
                </p:cNvPr>
                <p:cNvSpPr>
                  <a:spLocks noChangeArrowheads="1"/>
                </p:cNvSpPr>
                <p:nvPr/>
              </p:nvSpPr>
              <p:spPr bwMode="auto">
                <a:xfrm>
                  <a:off x="1709" y="1815"/>
                  <a:ext cx="1009" cy="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US" altLang="en-US" sz="1400" dirty="0">
                      <a:cs typeface="Times New Roman" panose="02020603050405020304" pitchFamily="18" charset="0"/>
                    </a:rPr>
                    <a:t>Si</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14" name="Rectangle 74">
                  <a:extLst>
                    <a:ext uri="{FF2B5EF4-FFF2-40B4-BE49-F238E27FC236}">
                      <a16:creationId xmlns:a16="http://schemas.microsoft.com/office/drawing/2014/main" id="{D9723758-1DF1-4468-A7EC-0B8D284A24EF}"/>
                    </a:ext>
                  </a:extLst>
                </p:cNvPr>
                <p:cNvSpPr>
                  <a:spLocks noChangeArrowheads="1"/>
                </p:cNvSpPr>
                <p:nvPr/>
              </p:nvSpPr>
              <p:spPr bwMode="auto">
                <a:xfrm>
                  <a:off x="1681" y="1815"/>
                  <a:ext cx="1065" cy="770"/>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17" name="Group 77">
                <a:extLst>
                  <a:ext uri="{FF2B5EF4-FFF2-40B4-BE49-F238E27FC236}">
                    <a16:creationId xmlns:a16="http://schemas.microsoft.com/office/drawing/2014/main" id="{852E8BDF-003E-4E48-A66F-F670C9E148FF}"/>
                  </a:ext>
                </a:extLst>
              </p:cNvPr>
              <p:cNvGrpSpPr>
                <a:grpSpLocks/>
              </p:cNvGrpSpPr>
              <p:nvPr/>
            </p:nvGrpSpPr>
            <p:grpSpPr bwMode="auto">
              <a:xfrm>
                <a:off x="2746" y="1815"/>
                <a:ext cx="1065" cy="770"/>
                <a:chOff x="2746" y="1815"/>
                <a:chExt cx="1065" cy="770"/>
              </a:xfrm>
            </p:grpSpPr>
            <p:sp>
              <p:nvSpPr>
                <p:cNvPr id="35872" name="Rectangle 32">
                  <a:extLst>
                    <a:ext uri="{FF2B5EF4-FFF2-40B4-BE49-F238E27FC236}">
                      <a16:creationId xmlns:a16="http://schemas.microsoft.com/office/drawing/2014/main" id="{A5623507-9158-4248-A96C-E88BC7ED71AF}"/>
                    </a:ext>
                  </a:extLst>
                </p:cNvPr>
                <p:cNvSpPr>
                  <a:spLocks noChangeArrowheads="1"/>
                </p:cNvSpPr>
                <p:nvPr/>
              </p:nvSpPr>
              <p:spPr bwMode="auto">
                <a:xfrm>
                  <a:off x="2774" y="1815"/>
                  <a:ext cx="1009" cy="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US" altLang="en-US" sz="1400" dirty="0">
                      <a:cs typeface="Times New Roman" panose="02020603050405020304" pitchFamily="18" charset="0"/>
                    </a:rPr>
                    <a:t>No</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16" name="Rectangle 76">
                  <a:extLst>
                    <a:ext uri="{FF2B5EF4-FFF2-40B4-BE49-F238E27FC236}">
                      <a16:creationId xmlns:a16="http://schemas.microsoft.com/office/drawing/2014/main" id="{B91CE123-7B69-4576-AF25-78E5B53AF36F}"/>
                    </a:ext>
                  </a:extLst>
                </p:cNvPr>
                <p:cNvSpPr>
                  <a:spLocks noChangeArrowheads="1"/>
                </p:cNvSpPr>
                <p:nvPr/>
              </p:nvSpPr>
              <p:spPr bwMode="auto">
                <a:xfrm>
                  <a:off x="2746" y="1815"/>
                  <a:ext cx="1065" cy="770"/>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19" name="Group 79">
                <a:extLst>
                  <a:ext uri="{FF2B5EF4-FFF2-40B4-BE49-F238E27FC236}">
                    <a16:creationId xmlns:a16="http://schemas.microsoft.com/office/drawing/2014/main" id="{4A8DFD37-C65A-4710-8B8E-3A5CE67A24EC}"/>
                  </a:ext>
                </a:extLst>
              </p:cNvPr>
              <p:cNvGrpSpPr>
                <a:grpSpLocks/>
              </p:cNvGrpSpPr>
              <p:nvPr/>
            </p:nvGrpSpPr>
            <p:grpSpPr bwMode="auto">
              <a:xfrm>
                <a:off x="3811" y="1815"/>
                <a:ext cx="1065" cy="770"/>
                <a:chOff x="3811" y="1815"/>
                <a:chExt cx="1065" cy="770"/>
              </a:xfrm>
            </p:grpSpPr>
            <p:sp>
              <p:nvSpPr>
                <p:cNvPr id="35873" name="Rectangle 33">
                  <a:extLst>
                    <a:ext uri="{FF2B5EF4-FFF2-40B4-BE49-F238E27FC236}">
                      <a16:creationId xmlns:a16="http://schemas.microsoft.com/office/drawing/2014/main" id="{2DB4B081-76A5-44D5-A39E-E26FAE068520}"/>
                    </a:ext>
                  </a:extLst>
                </p:cNvPr>
                <p:cNvSpPr>
                  <a:spLocks noChangeArrowheads="1"/>
                </p:cNvSpPr>
                <p:nvPr/>
              </p:nvSpPr>
              <p:spPr bwMode="auto">
                <a:xfrm>
                  <a:off x="3839" y="1815"/>
                  <a:ext cx="1009" cy="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US" altLang="en-US" sz="1400" dirty="0">
                      <a:cs typeface="Times New Roman" panose="02020603050405020304" pitchFamily="18" charset="0"/>
                    </a:rPr>
                    <a:t>No</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18" name="Rectangle 78">
                  <a:extLst>
                    <a:ext uri="{FF2B5EF4-FFF2-40B4-BE49-F238E27FC236}">
                      <a16:creationId xmlns:a16="http://schemas.microsoft.com/office/drawing/2014/main" id="{02B27D3E-A0B8-40DB-95AF-BB00EB483A71}"/>
                    </a:ext>
                  </a:extLst>
                </p:cNvPr>
                <p:cNvSpPr>
                  <a:spLocks noChangeArrowheads="1"/>
                </p:cNvSpPr>
                <p:nvPr/>
              </p:nvSpPr>
              <p:spPr bwMode="auto">
                <a:xfrm>
                  <a:off x="3811" y="1815"/>
                  <a:ext cx="1065" cy="770"/>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21" name="Group 81">
                <a:extLst>
                  <a:ext uri="{FF2B5EF4-FFF2-40B4-BE49-F238E27FC236}">
                    <a16:creationId xmlns:a16="http://schemas.microsoft.com/office/drawing/2014/main" id="{2E564022-AB75-4D31-9393-4B2008068421}"/>
                  </a:ext>
                </a:extLst>
              </p:cNvPr>
              <p:cNvGrpSpPr>
                <a:grpSpLocks/>
              </p:cNvGrpSpPr>
              <p:nvPr/>
            </p:nvGrpSpPr>
            <p:grpSpPr bwMode="auto">
              <a:xfrm>
                <a:off x="4876" y="1815"/>
                <a:ext cx="1065" cy="770"/>
                <a:chOff x="4876" y="1815"/>
                <a:chExt cx="1065" cy="770"/>
              </a:xfrm>
            </p:grpSpPr>
            <p:sp>
              <p:nvSpPr>
                <p:cNvPr id="35874" name="Rectangle 34">
                  <a:extLst>
                    <a:ext uri="{FF2B5EF4-FFF2-40B4-BE49-F238E27FC236}">
                      <a16:creationId xmlns:a16="http://schemas.microsoft.com/office/drawing/2014/main" id="{2B3384CB-E83C-4453-AE47-240064CFD8CD}"/>
                    </a:ext>
                  </a:extLst>
                </p:cNvPr>
                <p:cNvSpPr>
                  <a:spLocks noChangeArrowheads="1"/>
                </p:cNvSpPr>
                <p:nvPr/>
              </p:nvSpPr>
              <p:spPr bwMode="auto">
                <a:xfrm>
                  <a:off x="4904" y="1815"/>
                  <a:ext cx="1009" cy="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No</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20" name="Rectangle 80">
                  <a:extLst>
                    <a:ext uri="{FF2B5EF4-FFF2-40B4-BE49-F238E27FC236}">
                      <a16:creationId xmlns:a16="http://schemas.microsoft.com/office/drawing/2014/main" id="{B7F26057-3F81-4491-91F0-16A837A7D44C}"/>
                    </a:ext>
                  </a:extLst>
                </p:cNvPr>
                <p:cNvSpPr>
                  <a:spLocks noChangeArrowheads="1"/>
                </p:cNvSpPr>
                <p:nvPr/>
              </p:nvSpPr>
              <p:spPr bwMode="auto">
                <a:xfrm>
                  <a:off x="4876" y="1815"/>
                  <a:ext cx="1065" cy="770"/>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23" name="Group 83">
                <a:extLst>
                  <a:ext uri="{FF2B5EF4-FFF2-40B4-BE49-F238E27FC236}">
                    <a16:creationId xmlns:a16="http://schemas.microsoft.com/office/drawing/2014/main" id="{AAA4DE30-7CAC-4220-8FD4-D6EAE43C27A5}"/>
                  </a:ext>
                </a:extLst>
              </p:cNvPr>
              <p:cNvGrpSpPr>
                <a:grpSpLocks/>
              </p:cNvGrpSpPr>
              <p:nvPr/>
            </p:nvGrpSpPr>
            <p:grpSpPr bwMode="auto">
              <a:xfrm>
                <a:off x="5941" y="1815"/>
                <a:ext cx="1065" cy="770"/>
                <a:chOff x="5941" y="1815"/>
                <a:chExt cx="1065" cy="770"/>
              </a:xfrm>
            </p:grpSpPr>
            <p:sp>
              <p:nvSpPr>
                <p:cNvPr id="35875" name="Rectangle 35">
                  <a:extLst>
                    <a:ext uri="{FF2B5EF4-FFF2-40B4-BE49-F238E27FC236}">
                      <a16:creationId xmlns:a16="http://schemas.microsoft.com/office/drawing/2014/main" id="{80A40E31-322C-470A-8D13-1D587ED756B1}"/>
                    </a:ext>
                  </a:extLst>
                </p:cNvPr>
                <p:cNvSpPr>
                  <a:spLocks noChangeArrowheads="1"/>
                </p:cNvSpPr>
                <p:nvPr/>
              </p:nvSpPr>
              <p:spPr bwMode="auto">
                <a:xfrm>
                  <a:off x="5969" y="1815"/>
                  <a:ext cx="1009" cy="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No</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22" name="Rectangle 82">
                  <a:extLst>
                    <a:ext uri="{FF2B5EF4-FFF2-40B4-BE49-F238E27FC236}">
                      <a16:creationId xmlns:a16="http://schemas.microsoft.com/office/drawing/2014/main" id="{4FBDFB30-5F7F-4882-A6B0-AE1CE6A55E89}"/>
                    </a:ext>
                  </a:extLst>
                </p:cNvPr>
                <p:cNvSpPr>
                  <a:spLocks noChangeArrowheads="1"/>
                </p:cNvSpPr>
                <p:nvPr/>
              </p:nvSpPr>
              <p:spPr bwMode="auto">
                <a:xfrm>
                  <a:off x="5941" y="1815"/>
                  <a:ext cx="1065" cy="770"/>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25" name="Group 85">
                <a:extLst>
                  <a:ext uri="{FF2B5EF4-FFF2-40B4-BE49-F238E27FC236}">
                    <a16:creationId xmlns:a16="http://schemas.microsoft.com/office/drawing/2014/main" id="{EA3E604A-4CF3-436C-9FDC-74AFF7810095}"/>
                  </a:ext>
                </a:extLst>
              </p:cNvPr>
              <p:cNvGrpSpPr>
                <a:grpSpLocks/>
              </p:cNvGrpSpPr>
              <p:nvPr/>
            </p:nvGrpSpPr>
            <p:grpSpPr bwMode="auto">
              <a:xfrm>
                <a:off x="0" y="2585"/>
                <a:ext cx="1681" cy="776"/>
                <a:chOff x="0" y="2585"/>
                <a:chExt cx="1681" cy="776"/>
              </a:xfrm>
            </p:grpSpPr>
            <p:sp>
              <p:nvSpPr>
                <p:cNvPr id="35876" name="Rectangle 36">
                  <a:extLst>
                    <a:ext uri="{FF2B5EF4-FFF2-40B4-BE49-F238E27FC236}">
                      <a16:creationId xmlns:a16="http://schemas.microsoft.com/office/drawing/2014/main" id="{8457B8F5-D627-4791-AE2B-84CF08F59B49}"/>
                    </a:ext>
                  </a:extLst>
                </p:cNvPr>
                <p:cNvSpPr>
                  <a:spLocks noChangeArrowheads="1"/>
                </p:cNvSpPr>
                <p:nvPr/>
              </p:nvSpPr>
              <p:spPr bwMode="auto">
                <a:xfrm>
                  <a:off x="28" y="2585"/>
                  <a:ext cx="1625" cy="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600" b="1" dirty="0">
                      <a:solidFill>
                        <a:srgbClr val="FFC000"/>
                      </a:solidFill>
                      <a:cs typeface="Times New Roman" panose="02020603050405020304" pitchFamily="18" charset="0"/>
                    </a:rPr>
                    <a:t>Unión </a:t>
                  </a:r>
                  <a:r>
                    <a:rPr kumimoji="1" lang="en-AU" altLang="en-US" sz="1600" b="1" dirty="0" err="1">
                      <a:solidFill>
                        <a:srgbClr val="FFC000"/>
                      </a:solidFill>
                      <a:cs typeface="Times New Roman" panose="02020603050405020304" pitchFamily="18" charset="0"/>
                    </a:rPr>
                    <a:t>Aduanera</a:t>
                  </a:r>
                  <a:endParaRPr kumimoji="1" lang="en-AU" altLang="en-US" sz="1600" b="1" dirty="0">
                    <a:solidFill>
                      <a:srgbClr val="FFC000"/>
                    </a:solidFill>
                    <a:cs typeface="Times New Roman" panose="02020603050405020304" pitchFamily="18" charset="0"/>
                  </a:endParaRPr>
                </a:p>
                <a:p>
                  <a:pPr algn="just"/>
                  <a:r>
                    <a:rPr kumimoji="1" lang="en-AU" altLang="en-US" sz="1600" i="1" dirty="0">
                      <a:solidFill>
                        <a:srgbClr val="FFC000"/>
                      </a:solidFill>
                      <a:cs typeface="Times New Roman" panose="02020603050405020304" pitchFamily="18" charset="0"/>
                    </a:rPr>
                    <a:t>Customs</a:t>
                  </a:r>
                  <a:r>
                    <a:rPr kumimoji="1" lang="en-AU" altLang="en-US" sz="2400" i="1" dirty="0">
                      <a:solidFill>
                        <a:srgbClr val="FFC000"/>
                      </a:solidFill>
                      <a:cs typeface="Times New Roman" panose="02020603050405020304" pitchFamily="18" charset="0"/>
                    </a:rPr>
                    <a:t> </a:t>
                  </a:r>
                  <a:r>
                    <a:rPr kumimoji="1" lang="en-AU" altLang="en-US" sz="1600" i="1" dirty="0">
                      <a:solidFill>
                        <a:srgbClr val="FFC000"/>
                      </a:solidFill>
                      <a:cs typeface="Times New Roman" panose="02020603050405020304" pitchFamily="18" charset="0"/>
                    </a:rPr>
                    <a:t>union</a:t>
                  </a:r>
                  <a:endParaRPr kumimoji="1" lang="en-US" altLang="en-US" sz="1600" i="1" dirty="0">
                    <a:solidFill>
                      <a:srgbClr val="FFC000"/>
                    </a:solidFill>
                    <a:cs typeface="Times New Roman" panose="02020603050405020304" pitchFamily="18" charset="0"/>
                  </a:endParaRPr>
                </a:p>
                <a:p>
                  <a:pPr algn="just" eaLnBrk="0" hangingPunct="0"/>
                  <a:endParaRPr kumimoji="1" lang="en-US" altLang="en-US" dirty="0"/>
                </a:p>
              </p:txBody>
            </p:sp>
            <p:sp>
              <p:nvSpPr>
                <p:cNvPr id="35924" name="Rectangle 84">
                  <a:extLst>
                    <a:ext uri="{FF2B5EF4-FFF2-40B4-BE49-F238E27FC236}">
                      <a16:creationId xmlns:a16="http://schemas.microsoft.com/office/drawing/2014/main" id="{31188083-CEA0-4129-B253-5C877C93B038}"/>
                    </a:ext>
                  </a:extLst>
                </p:cNvPr>
                <p:cNvSpPr>
                  <a:spLocks noChangeArrowheads="1"/>
                </p:cNvSpPr>
                <p:nvPr/>
              </p:nvSpPr>
              <p:spPr bwMode="auto">
                <a:xfrm>
                  <a:off x="0" y="2585"/>
                  <a:ext cx="1681" cy="776"/>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27" name="Group 87">
                <a:extLst>
                  <a:ext uri="{FF2B5EF4-FFF2-40B4-BE49-F238E27FC236}">
                    <a16:creationId xmlns:a16="http://schemas.microsoft.com/office/drawing/2014/main" id="{F74FE48C-36A9-4094-BD05-8DEC64AF4496}"/>
                  </a:ext>
                </a:extLst>
              </p:cNvPr>
              <p:cNvGrpSpPr>
                <a:grpSpLocks/>
              </p:cNvGrpSpPr>
              <p:nvPr/>
            </p:nvGrpSpPr>
            <p:grpSpPr bwMode="auto">
              <a:xfrm>
                <a:off x="1681" y="2585"/>
                <a:ext cx="1065" cy="776"/>
                <a:chOff x="1681" y="2585"/>
                <a:chExt cx="1065" cy="776"/>
              </a:xfrm>
            </p:grpSpPr>
            <p:sp>
              <p:nvSpPr>
                <p:cNvPr id="35877" name="Rectangle 37">
                  <a:extLst>
                    <a:ext uri="{FF2B5EF4-FFF2-40B4-BE49-F238E27FC236}">
                      <a16:creationId xmlns:a16="http://schemas.microsoft.com/office/drawing/2014/main" id="{C323CB4B-7A36-456A-9772-CB1B332873BE}"/>
                    </a:ext>
                  </a:extLst>
                </p:cNvPr>
                <p:cNvSpPr>
                  <a:spLocks noChangeArrowheads="1"/>
                </p:cNvSpPr>
                <p:nvPr/>
              </p:nvSpPr>
              <p:spPr bwMode="auto">
                <a:xfrm>
                  <a:off x="1709" y="2585"/>
                  <a:ext cx="1009" cy="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Si</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26" name="Rectangle 86">
                  <a:extLst>
                    <a:ext uri="{FF2B5EF4-FFF2-40B4-BE49-F238E27FC236}">
                      <a16:creationId xmlns:a16="http://schemas.microsoft.com/office/drawing/2014/main" id="{93695F3E-0554-4CF5-A0C1-FF32F800701A}"/>
                    </a:ext>
                  </a:extLst>
                </p:cNvPr>
                <p:cNvSpPr>
                  <a:spLocks noChangeArrowheads="1"/>
                </p:cNvSpPr>
                <p:nvPr/>
              </p:nvSpPr>
              <p:spPr bwMode="auto">
                <a:xfrm>
                  <a:off x="1681" y="2585"/>
                  <a:ext cx="1065" cy="776"/>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29" name="Group 89">
                <a:extLst>
                  <a:ext uri="{FF2B5EF4-FFF2-40B4-BE49-F238E27FC236}">
                    <a16:creationId xmlns:a16="http://schemas.microsoft.com/office/drawing/2014/main" id="{1F607470-F62F-4A6B-9295-328CC2C32A2C}"/>
                  </a:ext>
                </a:extLst>
              </p:cNvPr>
              <p:cNvGrpSpPr>
                <a:grpSpLocks/>
              </p:cNvGrpSpPr>
              <p:nvPr/>
            </p:nvGrpSpPr>
            <p:grpSpPr bwMode="auto">
              <a:xfrm>
                <a:off x="2746" y="2585"/>
                <a:ext cx="1065" cy="776"/>
                <a:chOff x="2746" y="2585"/>
                <a:chExt cx="1065" cy="776"/>
              </a:xfrm>
            </p:grpSpPr>
            <p:sp>
              <p:nvSpPr>
                <p:cNvPr id="35878" name="Rectangle 38">
                  <a:extLst>
                    <a:ext uri="{FF2B5EF4-FFF2-40B4-BE49-F238E27FC236}">
                      <a16:creationId xmlns:a16="http://schemas.microsoft.com/office/drawing/2014/main" id="{63478C25-6D64-4C0F-8AA5-CC21187BC34F}"/>
                    </a:ext>
                  </a:extLst>
                </p:cNvPr>
                <p:cNvSpPr>
                  <a:spLocks noChangeArrowheads="1"/>
                </p:cNvSpPr>
                <p:nvPr/>
              </p:nvSpPr>
              <p:spPr bwMode="auto">
                <a:xfrm>
                  <a:off x="2774" y="2585"/>
                  <a:ext cx="1009" cy="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Si</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28" name="Rectangle 88">
                  <a:extLst>
                    <a:ext uri="{FF2B5EF4-FFF2-40B4-BE49-F238E27FC236}">
                      <a16:creationId xmlns:a16="http://schemas.microsoft.com/office/drawing/2014/main" id="{AA517E7F-9058-4913-A0D5-27EAAAA64B3C}"/>
                    </a:ext>
                  </a:extLst>
                </p:cNvPr>
                <p:cNvSpPr>
                  <a:spLocks noChangeArrowheads="1"/>
                </p:cNvSpPr>
                <p:nvPr/>
              </p:nvSpPr>
              <p:spPr bwMode="auto">
                <a:xfrm>
                  <a:off x="2746" y="2585"/>
                  <a:ext cx="1065" cy="776"/>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31" name="Group 91">
                <a:extLst>
                  <a:ext uri="{FF2B5EF4-FFF2-40B4-BE49-F238E27FC236}">
                    <a16:creationId xmlns:a16="http://schemas.microsoft.com/office/drawing/2014/main" id="{48A750A3-01CE-4204-8F9A-F2BE11431FA2}"/>
                  </a:ext>
                </a:extLst>
              </p:cNvPr>
              <p:cNvGrpSpPr>
                <a:grpSpLocks/>
              </p:cNvGrpSpPr>
              <p:nvPr/>
            </p:nvGrpSpPr>
            <p:grpSpPr bwMode="auto">
              <a:xfrm>
                <a:off x="3811" y="2585"/>
                <a:ext cx="1065" cy="776"/>
                <a:chOff x="3811" y="2585"/>
                <a:chExt cx="1065" cy="776"/>
              </a:xfrm>
            </p:grpSpPr>
            <p:sp>
              <p:nvSpPr>
                <p:cNvPr id="35879" name="Rectangle 39">
                  <a:extLst>
                    <a:ext uri="{FF2B5EF4-FFF2-40B4-BE49-F238E27FC236}">
                      <a16:creationId xmlns:a16="http://schemas.microsoft.com/office/drawing/2014/main" id="{9A4AEE29-115A-4812-AB15-D62A16FECC65}"/>
                    </a:ext>
                  </a:extLst>
                </p:cNvPr>
                <p:cNvSpPr>
                  <a:spLocks noChangeArrowheads="1"/>
                </p:cNvSpPr>
                <p:nvPr/>
              </p:nvSpPr>
              <p:spPr bwMode="auto">
                <a:xfrm>
                  <a:off x="3839" y="2585"/>
                  <a:ext cx="1009" cy="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US" altLang="en-US" sz="1400" dirty="0">
                      <a:cs typeface="Times New Roman" panose="02020603050405020304" pitchFamily="18" charset="0"/>
                    </a:rPr>
                    <a:t>No</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30" name="Rectangle 90">
                  <a:extLst>
                    <a:ext uri="{FF2B5EF4-FFF2-40B4-BE49-F238E27FC236}">
                      <a16:creationId xmlns:a16="http://schemas.microsoft.com/office/drawing/2014/main" id="{73102764-D1F3-4A73-AB02-823834A45563}"/>
                    </a:ext>
                  </a:extLst>
                </p:cNvPr>
                <p:cNvSpPr>
                  <a:spLocks noChangeArrowheads="1"/>
                </p:cNvSpPr>
                <p:nvPr/>
              </p:nvSpPr>
              <p:spPr bwMode="auto">
                <a:xfrm>
                  <a:off x="3811" y="2585"/>
                  <a:ext cx="1065" cy="776"/>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33" name="Group 93">
                <a:extLst>
                  <a:ext uri="{FF2B5EF4-FFF2-40B4-BE49-F238E27FC236}">
                    <a16:creationId xmlns:a16="http://schemas.microsoft.com/office/drawing/2014/main" id="{D674D11B-6906-44E4-8834-04C753878DEA}"/>
                  </a:ext>
                </a:extLst>
              </p:cNvPr>
              <p:cNvGrpSpPr>
                <a:grpSpLocks/>
              </p:cNvGrpSpPr>
              <p:nvPr/>
            </p:nvGrpSpPr>
            <p:grpSpPr bwMode="auto">
              <a:xfrm>
                <a:off x="4876" y="2585"/>
                <a:ext cx="1065" cy="776"/>
                <a:chOff x="4876" y="2585"/>
                <a:chExt cx="1065" cy="776"/>
              </a:xfrm>
            </p:grpSpPr>
            <p:sp>
              <p:nvSpPr>
                <p:cNvPr id="35880" name="Rectangle 40">
                  <a:extLst>
                    <a:ext uri="{FF2B5EF4-FFF2-40B4-BE49-F238E27FC236}">
                      <a16:creationId xmlns:a16="http://schemas.microsoft.com/office/drawing/2014/main" id="{36E2B399-C382-4582-B274-D260E955C710}"/>
                    </a:ext>
                  </a:extLst>
                </p:cNvPr>
                <p:cNvSpPr>
                  <a:spLocks noChangeArrowheads="1"/>
                </p:cNvSpPr>
                <p:nvPr/>
              </p:nvSpPr>
              <p:spPr bwMode="auto">
                <a:xfrm>
                  <a:off x="4904" y="2585"/>
                  <a:ext cx="1009" cy="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US" altLang="en-US" sz="1400" dirty="0">
                      <a:cs typeface="Times New Roman" panose="02020603050405020304" pitchFamily="18" charset="0"/>
                    </a:rPr>
                    <a:t>No</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32" name="Rectangle 92">
                  <a:extLst>
                    <a:ext uri="{FF2B5EF4-FFF2-40B4-BE49-F238E27FC236}">
                      <a16:creationId xmlns:a16="http://schemas.microsoft.com/office/drawing/2014/main" id="{FA19C785-5DA4-46F1-A0E6-750AE1E29401}"/>
                    </a:ext>
                  </a:extLst>
                </p:cNvPr>
                <p:cNvSpPr>
                  <a:spLocks noChangeArrowheads="1"/>
                </p:cNvSpPr>
                <p:nvPr/>
              </p:nvSpPr>
              <p:spPr bwMode="auto">
                <a:xfrm>
                  <a:off x="4876" y="2585"/>
                  <a:ext cx="1065" cy="776"/>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35" name="Group 95">
                <a:extLst>
                  <a:ext uri="{FF2B5EF4-FFF2-40B4-BE49-F238E27FC236}">
                    <a16:creationId xmlns:a16="http://schemas.microsoft.com/office/drawing/2014/main" id="{BA3A1844-C79D-41F5-96C9-78EF0B7A3BC7}"/>
                  </a:ext>
                </a:extLst>
              </p:cNvPr>
              <p:cNvGrpSpPr>
                <a:grpSpLocks/>
              </p:cNvGrpSpPr>
              <p:nvPr/>
            </p:nvGrpSpPr>
            <p:grpSpPr bwMode="auto">
              <a:xfrm>
                <a:off x="5941" y="2585"/>
                <a:ext cx="1065" cy="776"/>
                <a:chOff x="5941" y="2585"/>
                <a:chExt cx="1065" cy="776"/>
              </a:xfrm>
            </p:grpSpPr>
            <p:sp>
              <p:nvSpPr>
                <p:cNvPr id="35881" name="Rectangle 41">
                  <a:extLst>
                    <a:ext uri="{FF2B5EF4-FFF2-40B4-BE49-F238E27FC236}">
                      <a16:creationId xmlns:a16="http://schemas.microsoft.com/office/drawing/2014/main" id="{5DCB74D4-9AD9-42C4-BC51-66797F1E7F2E}"/>
                    </a:ext>
                  </a:extLst>
                </p:cNvPr>
                <p:cNvSpPr>
                  <a:spLocks noChangeArrowheads="1"/>
                </p:cNvSpPr>
                <p:nvPr/>
              </p:nvSpPr>
              <p:spPr bwMode="auto">
                <a:xfrm>
                  <a:off x="5969" y="2585"/>
                  <a:ext cx="1009" cy="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US" altLang="en-US" sz="1400" dirty="0">
                      <a:cs typeface="Times New Roman" panose="02020603050405020304" pitchFamily="18" charset="0"/>
                    </a:rPr>
                    <a:t>No</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34" name="Rectangle 94">
                  <a:extLst>
                    <a:ext uri="{FF2B5EF4-FFF2-40B4-BE49-F238E27FC236}">
                      <a16:creationId xmlns:a16="http://schemas.microsoft.com/office/drawing/2014/main" id="{F23B661F-DE1D-43E4-B8A4-E15B4AE4BFCC}"/>
                    </a:ext>
                  </a:extLst>
                </p:cNvPr>
                <p:cNvSpPr>
                  <a:spLocks noChangeArrowheads="1"/>
                </p:cNvSpPr>
                <p:nvPr/>
              </p:nvSpPr>
              <p:spPr bwMode="auto">
                <a:xfrm>
                  <a:off x="5941" y="2585"/>
                  <a:ext cx="1065" cy="776"/>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37" name="Group 97">
                <a:extLst>
                  <a:ext uri="{FF2B5EF4-FFF2-40B4-BE49-F238E27FC236}">
                    <a16:creationId xmlns:a16="http://schemas.microsoft.com/office/drawing/2014/main" id="{A5A0D239-1E2D-4848-A739-B462ED7D5D99}"/>
                  </a:ext>
                </a:extLst>
              </p:cNvPr>
              <p:cNvGrpSpPr>
                <a:grpSpLocks/>
              </p:cNvGrpSpPr>
              <p:nvPr/>
            </p:nvGrpSpPr>
            <p:grpSpPr bwMode="auto">
              <a:xfrm>
                <a:off x="0" y="3361"/>
                <a:ext cx="1681" cy="875"/>
                <a:chOff x="0" y="3361"/>
                <a:chExt cx="1681" cy="875"/>
              </a:xfrm>
            </p:grpSpPr>
            <p:sp>
              <p:nvSpPr>
                <p:cNvPr id="35882" name="Rectangle 42">
                  <a:extLst>
                    <a:ext uri="{FF2B5EF4-FFF2-40B4-BE49-F238E27FC236}">
                      <a16:creationId xmlns:a16="http://schemas.microsoft.com/office/drawing/2014/main" id="{F7C0B53A-D893-4CD0-BC81-419A70CD3711}"/>
                    </a:ext>
                  </a:extLst>
                </p:cNvPr>
                <p:cNvSpPr>
                  <a:spLocks noChangeArrowheads="1"/>
                </p:cNvSpPr>
                <p:nvPr/>
              </p:nvSpPr>
              <p:spPr bwMode="auto">
                <a:xfrm>
                  <a:off x="28" y="3361"/>
                  <a:ext cx="1625" cy="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600" b="1" dirty="0">
                      <a:solidFill>
                        <a:srgbClr val="FFC000"/>
                      </a:solidFill>
                      <a:cs typeface="Times New Roman" panose="02020603050405020304" pitchFamily="18" charset="0"/>
                    </a:rPr>
                    <a:t>Mercado </a:t>
                  </a:r>
                  <a:r>
                    <a:rPr kumimoji="1" lang="en-AU" altLang="en-US" sz="1600" b="1" dirty="0" err="1">
                      <a:solidFill>
                        <a:srgbClr val="FFC000"/>
                      </a:solidFill>
                      <a:cs typeface="Times New Roman" panose="02020603050405020304" pitchFamily="18" charset="0"/>
                    </a:rPr>
                    <a:t>Común</a:t>
                  </a:r>
                  <a:r>
                    <a:rPr kumimoji="1" lang="en-AU" altLang="en-US" sz="1600" b="1" dirty="0">
                      <a:solidFill>
                        <a:srgbClr val="FFC000"/>
                      </a:solidFill>
                      <a:cs typeface="Times New Roman" panose="02020603050405020304" pitchFamily="18" charset="0"/>
                    </a:rPr>
                    <a:t> </a:t>
                  </a:r>
                  <a:r>
                    <a:rPr kumimoji="1" lang="en-AU" altLang="en-US" sz="1600" i="1" dirty="0">
                      <a:solidFill>
                        <a:srgbClr val="FFC000"/>
                      </a:solidFill>
                      <a:cs typeface="Times New Roman" panose="02020603050405020304" pitchFamily="18" charset="0"/>
                    </a:rPr>
                    <a:t>Common market</a:t>
                  </a:r>
                  <a:endParaRPr kumimoji="1" lang="en-US" altLang="en-US" sz="1600" i="1" dirty="0">
                    <a:solidFill>
                      <a:srgbClr val="FFC000"/>
                    </a:solidFill>
                    <a:cs typeface="Times New Roman" panose="02020603050405020304" pitchFamily="18" charset="0"/>
                  </a:endParaRPr>
                </a:p>
                <a:p>
                  <a:pPr algn="just" eaLnBrk="0" hangingPunct="0"/>
                  <a:endParaRPr kumimoji="1" lang="en-US" altLang="en-US" dirty="0"/>
                </a:p>
              </p:txBody>
            </p:sp>
            <p:sp>
              <p:nvSpPr>
                <p:cNvPr id="35936" name="Rectangle 96">
                  <a:extLst>
                    <a:ext uri="{FF2B5EF4-FFF2-40B4-BE49-F238E27FC236}">
                      <a16:creationId xmlns:a16="http://schemas.microsoft.com/office/drawing/2014/main" id="{07071874-E5B4-47F6-A4F9-51322CCD47D2}"/>
                    </a:ext>
                  </a:extLst>
                </p:cNvPr>
                <p:cNvSpPr>
                  <a:spLocks noChangeArrowheads="1"/>
                </p:cNvSpPr>
                <p:nvPr/>
              </p:nvSpPr>
              <p:spPr bwMode="auto">
                <a:xfrm>
                  <a:off x="0" y="3361"/>
                  <a:ext cx="1681" cy="875"/>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39" name="Group 99">
                <a:extLst>
                  <a:ext uri="{FF2B5EF4-FFF2-40B4-BE49-F238E27FC236}">
                    <a16:creationId xmlns:a16="http://schemas.microsoft.com/office/drawing/2014/main" id="{4994A03D-BE43-4F27-81B9-464AE1A0E868}"/>
                  </a:ext>
                </a:extLst>
              </p:cNvPr>
              <p:cNvGrpSpPr>
                <a:grpSpLocks/>
              </p:cNvGrpSpPr>
              <p:nvPr/>
            </p:nvGrpSpPr>
            <p:grpSpPr bwMode="auto">
              <a:xfrm>
                <a:off x="1681" y="3361"/>
                <a:ext cx="1065" cy="875"/>
                <a:chOff x="1681" y="3361"/>
                <a:chExt cx="1065" cy="875"/>
              </a:xfrm>
            </p:grpSpPr>
            <p:sp>
              <p:nvSpPr>
                <p:cNvPr id="35883" name="Rectangle 43">
                  <a:extLst>
                    <a:ext uri="{FF2B5EF4-FFF2-40B4-BE49-F238E27FC236}">
                      <a16:creationId xmlns:a16="http://schemas.microsoft.com/office/drawing/2014/main" id="{0B782DB1-756D-444B-8969-84C694FB19B3}"/>
                    </a:ext>
                  </a:extLst>
                </p:cNvPr>
                <p:cNvSpPr>
                  <a:spLocks noChangeArrowheads="1"/>
                </p:cNvSpPr>
                <p:nvPr/>
              </p:nvSpPr>
              <p:spPr bwMode="auto">
                <a:xfrm>
                  <a:off x="1709" y="3361"/>
                  <a:ext cx="1009" cy="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Si</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38" name="Rectangle 98">
                  <a:extLst>
                    <a:ext uri="{FF2B5EF4-FFF2-40B4-BE49-F238E27FC236}">
                      <a16:creationId xmlns:a16="http://schemas.microsoft.com/office/drawing/2014/main" id="{E80F2BAE-F3ED-4D9D-BA3F-6DE6495C951E}"/>
                    </a:ext>
                  </a:extLst>
                </p:cNvPr>
                <p:cNvSpPr>
                  <a:spLocks noChangeArrowheads="1"/>
                </p:cNvSpPr>
                <p:nvPr/>
              </p:nvSpPr>
              <p:spPr bwMode="auto">
                <a:xfrm>
                  <a:off x="1681" y="3361"/>
                  <a:ext cx="1065" cy="875"/>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41" name="Group 101">
                <a:extLst>
                  <a:ext uri="{FF2B5EF4-FFF2-40B4-BE49-F238E27FC236}">
                    <a16:creationId xmlns:a16="http://schemas.microsoft.com/office/drawing/2014/main" id="{A77325FD-6929-4C9A-A080-43A01F2987BF}"/>
                  </a:ext>
                </a:extLst>
              </p:cNvPr>
              <p:cNvGrpSpPr>
                <a:grpSpLocks/>
              </p:cNvGrpSpPr>
              <p:nvPr/>
            </p:nvGrpSpPr>
            <p:grpSpPr bwMode="auto">
              <a:xfrm>
                <a:off x="2746" y="3361"/>
                <a:ext cx="1065" cy="875"/>
                <a:chOff x="2746" y="3361"/>
                <a:chExt cx="1065" cy="875"/>
              </a:xfrm>
            </p:grpSpPr>
            <p:sp>
              <p:nvSpPr>
                <p:cNvPr id="35884" name="Rectangle 44">
                  <a:extLst>
                    <a:ext uri="{FF2B5EF4-FFF2-40B4-BE49-F238E27FC236}">
                      <a16:creationId xmlns:a16="http://schemas.microsoft.com/office/drawing/2014/main" id="{0E62E38F-26FF-41CE-B044-0BE5C0A6FCF6}"/>
                    </a:ext>
                  </a:extLst>
                </p:cNvPr>
                <p:cNvSpPr>
                  <a:spLocks noChangeArrowheads="1"/>
                </p:cNvSpPr>
                <p:nvPr/>
              </p:nvSpPr>
              <p:spPr bwMode="auto">
                <a:xfrm>
                  <a:off x="2774" y="3361"/>
                  <a:ext cx="1009" cy="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Si</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40" name="Rectangle 100">
                  <a:extLst>
                    <a:ext uri="{FF2B5EF4-FFF2-40B4-BE49-F238E27FC236}">
                      <a16:creationId xmlns:a16="http://schemas.microsoft.com/office/drawing/2014/main" id="{53ECA0BF-2C02-4EB8-928E-4A93E89D7133}"/>
                    </a:ext>
                  </a:extLst>
                </p:cNvPr>
                <p:cNvSpPr>
                  <a:spLocks noChangeArrowheads="1"/>
                </p:cNvSpPr>
                <p:nvPr/>
              </p:nvSpPr>
              <p:spPr bwMode="auto">
                <a:xfrm>
                  <a:off x="2746" y="3361"/>
                  <a:ext cx="1065" cy="875"/>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43" name="Group 103">
                <a:extLst>
                  <a:ext uri="{FF2B5EF4-FFF2-40B4-BE49-F238E27FC236}">
                    <a16:creationId xmlns:a16="http://schemas.microsoft.com/office/drawing/2014/main" id="{9DE3428C-58EB-443E-91DC-75D652FCBA16}"/>
                  </a:ext>
                </a:extLst>
              </p:cNvPr>
              <p:cNvGrpSpPr>
                <a:grpSpLocks/>
              </p:cNvGrpSpPr>
              <p:nvPr/>
            </p:nvGrpSpPr>
            <p:grpSpPr bwMode="auto">
              <a:xfrm>
                <a:off x="3811" y="3361"/>
                <a:ext cx="1065" cy="875"/>
                <a:chOff x="3811" y="3361"/>
                <a:chExt cx="1065" cy="875"/>
              </a:xfrm>
            </p:grpSpPr>
            <p:sp>
              <p:nvSpPr>
                <p:cNvPr id="35885" name="Rectangle 45">
                  <a:extLst>
                    <a:ext uri="{FF2B5EF4-FFF2-40B4-BE49-F238E27FC236}">
                      <a16:creationId xmlns:a16="http://schemas.microsoft.com/office/drawing/2014/main" id="{A96430B3-3435-47E7-B3C2-492DEF857FFC}"/>
                    </a:ext>
                  </a:extLst>
                </p:cNvPr>
                <p:cNvSpPr>
                  <a:spLocks noChangeArrowheads="1"/>
                </p:cNvSpPr>
                <p:nvPr/>
              </p:nvSpPr>
              <p:spPr bwMode="auto">
                <a:xfrm>
                  <a:off x="3839" y="3361"/>
                  <a:ext cx="1009" cy="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Si</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42" name="Rectangle 102">
                  <a:extLst>
                    <a:ext uri="{FF2B5EF4-FFF2-40B4-BE49-F238E27FC236}">
                      <a16:creationId xmlns:a16="http://schemas.microsoft.com/office/drawing/2014/main" id="{AE0EE9F9-4184-4B7A-93A1-7A7554BE46A8}"/>
                    </a:ext>
                  </a:extLst>
                </p:cNvPr>
                <p:cNvSpPr>
                  <a:spLocks noChangeArrowheads="1"/>
                </p:cNvSpPr>
                <p:nvPr/>
              </p:nvSpPr>
              <p:spPr bwMode="auto">
                <a:xfrm>
                  <a:off x="3811" y="3361"/>
                  <a:ext cx="1065" cy="875"/>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45" name="Group 105">
                <a:extLst>
                  <a:ext uri="{FF2B5EF4-FFF2-40B4-BE49-F238E27FC236}">
                    <a16:creationId xmlns:a16="http://schemas.microsoft.com/office/drawing/2014/main" id="{6F930972-8F28-4E3F-AFEF-5A4EC32D0BE4}"/>
                  </a:ext>
                </a:extLst>
              </p:cNvPr>
              <p:cNvGrpSpPr>
                <a:grpSpLocks/>
              </p:cNvGrpSpPr>
              <p:nvPr/>
            </p:nvGrpSpPr>
            <p:grpSpPr bwMode="auto">
              <a:xfrm>
                <a:off x="4876" y="3361"/>
                <a:ext cx="1065" cy="875"/>
                <a:chOff x="4876" y="3361"/>
                <a:chExt cx="1065" cy="875"/>
              </a:xfrm>
            </p:grpSpPr>
            <p:sp>
              <p:nvSpPr>
                <p:cNvPr id="35886" name="Rectangle 46">
                  <a:extLst>
                    <a:ext uri="{FF2B5EF4-FFF2-40B4-BE49-F238E27FC236}">
                      <a16:creationId xmlns:a16="http://schemas.microsoft.com/office/drawing/2014/main" id="{73D7AEAF-71AD-46E0-9D15-072A448C5710}"/>
                    </a:ext>
                  </a:extLst>
                </p:cNvPr>
                <p:cNvSpPr>
                  <a:spLocks noChangeArrowheads="1"/>
                </p:cNvSpPr>
                <p:nvPr/>
              </p:nvSpPr>
              <p:spPr bwMode="auto">
                <a:xfrm>
                  <a:off x="4904" y="3361"/>
                  <a:ext cx="1009" cy="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No</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44" name="Rectangle 104">
                  <a:extLst>
                    <a:ext uri="{FF2B5EF4-FFF2-40B4-BE49-F238E27FC236}">
                      <a16:creationId xmlns:a16="http://schemas.microsoft.com/office/drawing/2014/main" id="{4D29C4F2-C1B4-413C-8471-57E3D5EB972E}"/>
                    </a:ext>
                  </a:extLst>
                </p:cNvPr>
                <p:cNvSpPr>
                  <a:spLocks noChangeArrowheads="1"/>
                </p:cNvSpPr>
                <p:nvPr/>
              </p:nvSpPr>
              <p:spPr bwMode="auto">
                <a:xfrm>
                  <a:off x="4876" y="3361"/>
                  <a:ext cx="1065" cy="875"/>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47" name="Group 107">
                <a:extLst>
                  <a:ext uri="{FF2B5EF4-FFF2-40B4-BE49-F238E27FC236}">
                    <a16:creationId xmlns:a16="http://schemas.microsoft.com/office/drawing/2014/main" id="{BBA3C570-ECAD-4F90-8D6A-F6D1C0C10C32}"/>
                  </a:ext>
                </a:extLst>
              </p:cNvPr>
              <p:cNvGrpSpPr>
                <a:grpSpLocks/>
              </p:cNvGrpSpPr>
              <p:nvPr/>
            </p:nvGrpSpPr>
            <p:grpSpPr bwMode="auto">
              <a:xfrm>
                <a:off x="5941" y="3361"/>
                <a:ext cx="1065" cy="875"/>
                <a:chOff x="5941" y="3361"/>
                <a:chExt cx="1065" cy="875"/>
              </a:xfrm>
            </p:grpSpPr>
            <p:sp>
              <p:nvSpPr>
                <p:cNvPr id="35887" name="Rectangle 47">
                  <a:extLst>
                    <a:ext uri="{FF2B5EF4-FFF2-40B4-BE49-F238E27FC236}">
                      <a16:creationId xmlns:a16="http://schemas.microsoft.com/office/drawing/2014/main" id="{42F52E02-D171-4D09-A047-D2A9F1943E9F}"/>
                    </a:ext>
                  </a:extLst>
                </p:cNvPr>
                <p:cNvSpPr>
                  <a:spLocks noChangeArrowheads="1"/>
                </p:cNvSpPr>
                <p:nvPr/>
              </p:nvSpPr>
              <p:spPr bwMode="auto">
                <a:xfrm>
                  <a:off x="5969" y="3361"/>
                  <a:ext cx="1009" cy="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No</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46" name="Rectangle 106">
                  <a:extLst>
                    <a:ext uri="{FF2B5EF4-FFF2-40B4-BE49-F238E27FC236}">
                      <a16:creationId xmlns:a16="http://schemas.microsoft.com/office/drawing/2014/main" id="{1284ACEB-4C62-4776-9B00-848165A75EFF}"/>
                    </a:ext>
                  </a:extLst>
                </p:cNvPr>
                <p:cNvSpPr>
                  <a:spLocks noChangeArrowheads="1"/>
                </p:cNvSpPr>
                <p:nvPr/>
              </p:nvSpPr>
              <p:spPr bwMode="auto">
                <a:xfrm>
                  <a:off x="5941" y="3361"/>
                  <a:ext cx="1065" cy="875"/>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49" name="Group 109">
                <a:extLst>
                  <a:ext uri="{FF2B5EF4-FFF2-40B4-BE49-F238E27FC236}">
                    <a16:creationId xmlns:a16="http://schemas.microsoft.com/office/drawing/2014/main" id="{193914D3-A8E5-47C2-9C20-E594F0427D5C}"/>
                  </a:ext>
                </a:extLst>
              </p:cNvPr>
              <p:cNvGrpSpPr>
                <a:grpSpLocks/>
              </p:cNvGrpSpPr>
              <p:nvPr/>
            </p:nvGrpSpPr>
            <p:grpSpPr bwMode="auto">
              <a:xfrm>
                <a:off x="0" y="4236"/>
                <a:ext cx="1681" cy="832"/>
                <a:chOff x="0" y="4236"/>
                <a:chExt cx="1681" cy="832"/>
              </a:xfrm>
            </p:grpSpPr>
            <p:sp>
              <p:nvSpPr>
                <p:cNvPr id="35888" name="Rectangle 48">
                  <a:extLst>
                    <a:ext uri="{FF2B5EF4-FFF2-40B4-BE49-F238E27FC236}">
                      <a16:creationId xmlns:a16="http://schemas.microsoft.com/office/drawing/2014/main" id="{7FF13685-A437-4DE8-AD41-92661FFE028F}"/>
                    </a:ext>
                  </a:extLst>
                </p:cNvPr>
                <p:cNvSpPr>
                  <a:spLocks noChangeArrowheads="1"/>
                </p:cNvSpPr>
                <p:nvPr/>
              </p:nvSpPr>
              <p:spPr bwMode="auto">
                <a:xfrm>
                  <a:off x="28" y="4236"/>
                  <a:ext cx="1625" cy="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600" b="1" dirty="0">
                      <a:solidFill>
                        <a:srgbClr val="FFC000"/>
                      </a:solidFill>
                      <a:cs typeface="Times New Roman" panose="02020603050405020304" pitchFamily="18" charset="0"/>
                    </a:rPr>
                    <a:t>Unión </a:t>
                  </a:r>
                  <a:r>
                    <a:rPr kumimoji="1" lang="en-AU" altLang="en-US" sz="1600" b="1" dirty="0" err="1">
                      <a:solidFill>
                        <a:srgbClr val="FFC000"/>
                      </a:solidFill>
                      <a:cs typeface="Times New Roman" panose="02020603050405020304" pitchFamily="18" charset="0"/>
                    </a:rPr>
                    <a:t>Económica</a:t>
                  </a:r>
                  <a:endParaRPr kumimoji="1" lang="en-AU" altLang="en-US" sz="1600" b="1" dirty="0">
                    <a:solidFill>
                      <a:srgbClr val="FFC000"/>
                    </a:solidFill>
                    <a:cs typeface="Times New Roman" panose="02020603050405020304" pitchFamily="18" charset="0"/>
                  </a:endParaRPr>
                </a:p>
                <a:p>
                  <a:pPr algn="just"/>
                  <a:r>
                    <a:rPr kumimoji="1" lang="en-AU" altLang="en-US" sz="1600" i="1" dirty="0">
                      <a:solidFill>
                        <a:srgbClr val="FFC000"/>
                      </a:solidFill>
                      <a:cs typeface="Times New Roman" panose="02020603050405020304" pitchFamily="18" charset="0"/>
                    </a:rPr>
                    <a:t>Economic union</a:t>
                  </a:r>
                  <a:endParaRPr kumimoji="1" lang="en-US" altLang="en-US" sz="1600" i="1" dirty="0">
                    <a:solidFill>
                      <a:srgbClr val="FFC000"/>
                    </a:solidFill>
                    <a:cs typeface="Times New Roman" panose="02020603050405020304" pitchFamily="18" charset="0"/>
                  </a:endParaRPr>
                </a:p>
                <a:p>
                  <a:pPr algn="just" eaLnBrk="0" hangingPunct="0"/>
                  <a:endParaRPr kumimoji="1" lang="en-US" altLang="en-US" dirty="0"/>
                </a:p>
              </p:txBody>
            </p:sp>
            <p:sp>
              <p:nvSpPr>
                <p:cNvPr id="35948" name="Rectangle 108">
                  <a:extLst>
                    <a:ext uri="{FF2B5EF4-FFF2-40B4-BE49-F238E27FC236}">
                      <a16:creationId xmlns:a16="http://schemas.microsoft.com/office/drawing/2014/main" id="{2CDBF112-AD77-40EB-9A65-A380D997E4BA}"/>
                    </a:ext>
                  </a:extLst>
                </p:cNvPr>
                <p:cNvSpPr>
                  <a:spLocks noChangeArrowheads="1"/>
                </p:cNvSpPr>
                <p:nvPr/>
              </p:nvSpPr>
              <p:spPr bwMode="auto">
                <a:xfrm>
                  <a:off x="0" y="4236"/>
                  <a:ext cx="1681" cy="832"/>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51" name="Group 111">
                <a:extLst>
                  <a:ext uri="{FF2B5EF4-FFF2-40B4-BE49-F238E27FC236}">
                    <a16:creationId xmlns:a16="http://schemas.microsoft.com/office/drawing/2014/main" id="{D1F82D09-EEED-446F-BFD8-4A55C68E1C33}"/>
                  </a:ext>
                </a:extLst>
              </p:cNvPr>
              <p:cNvGrpSpPr>
                <a:grpSpLocks/>
              </p:cNvGrpSpPr>
              <p:nvPr/>
            </p:nvGrpSpPr>
            <p:grpSpPr bwMode="auto">
              <a:xfrm>
                <a:off x="1681" y="4236"/>
                <a:ext cx="1065" cy="832"/>
                <a:chOff x="1681" y="4236"/>
                <a:chExt cx="1065" cy="832"/>
              </a:xfrm>
            </p:grpSpPr>
            <p:sp>
              <p:nvSpPr>
                <p:cNvPr id="35889" name="Rectangle 49">
                  <a:extLst>
                    <a:ext uri="{FF2B5EF4-FFF2-40B4-BE49-F238E27FC236}">
                      <a16:creationId xmlns:a16="http://schemas.microsoft.com/office/drawing/2014/main" id="{57F89B8A-7DA9-4E9B-9DEF-C52B93DB9ADE}"/>
                    </a:ext>
                  </a:extLst>
                </p:cNvPr>
                <p:cNvSpPr>
                  <a:spLocks noChangeArrowheads="1"/>
                </p:cNvSpPr>
                <p:nvPr/>
              </p:nvSpPr>
              <p:spPr bwMode="auto">
                <a:xfrm>
                  <a:off x="1709" y="4236"/>
                  <a:ext cx="1009" cy="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Si</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50" name="Rectangle 110">
                  <a:extLst>
                    <a:ext uri="{FF2B5EF4-FFF2-40B4-BE49-F238E27FC236}">
                      <a16:creationId xmlns:a16="http://schemas.microsoft.com/office/drawing/2014/main" id="{827AEC43-1D76-4C84-887E-347DB6B2DFE3}"/>
                    </a:ext>
                  </a:extLst>
                </p:cNvPr>
                <p:cNvSpPr>
                  <a:spLocks noChangeArrowheads="1"/>
                </p:cNvSpPr>
                <p:nvPr/>
              </p:nvSpPr>
              <p:spPr bwMode="auto">
                <a:xfrm>
                  <a:off x="1681" y="4236"/>
                  <a:ext cx="1065" cy="832"/>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53" name="Group 113">
                <a:extLst>
                  <a:ext uri="{FF2B5EF4-FFF2-40B4-BE49-F238E27FC236}">
                    <a16:creationId xmlns:a16="http://schemas.microsoft.com/office/drawing/2014/main" id="{E00CB284-3A12-4FD6-B87E-7A586323B870}"/>
                  </a:ext>
                </a:extLst>
              </p:cNvPr>
              <p:cNvGrpSpPr>
                <a:grpSpLocks/>
              </p:cNvGrpSpPr>
              <p:nvPr/>
            </p:nvGrpSpPr>
            <p:grpSpPr bwMode="auto">
              <a:xfrm>
                <a:off x="2746" y="4236"/>
                <a:ext cx="1065" cy="832"/>
                <a:chOff x="2746" y="4236"/>
                <a:chExt cx="1065" cy="832"/>
              </a:xfrm>
            </p:grpSpPr>
            <p:sp>
              <p:nvSpPr>
                <p:cNvPr id="35890" name="Rectangle 50">
                  <a:extLst>
                    <a:ext uri="{FF2B5EF4-FFF2-40B4-BE49-F238E27FC236}">
                      <a16:creationId xmlns:a16="http://schemas.microsoft.com/office/drawing/2014/main" id="{4D3939C9-5553-4B81-8C5E-73306AC066E3}"/>
                    </a:ext>
                  </a:extLst>
                </p:cNvPr>
                <p:cNvSpPr>
                  <a:spLocks noChangeArrowheads="1"/>
                </p:cNvSpPr>
                <p:nvPr/>
              </p:nvSpPr>
              <p:spPr bwMode="auto">
                <a:xfrm>
                  <a:off x="2774" y="4236"/>
                  <a:ext cx="1009" cy="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Si</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52" name="Rectangle 112">
                  <a:extLst>
                    <a:ext uri="{FF2B5EF4-FFF2-40B4-BE49-F238E27FC236}">
                      <a16:creationId xmlns:a16="http://schemas.microsoft.com/office/drawing/2014/main" id="{157F53E1-DD0E-4360-9FA4-D66296641CA5}"/>
                    </a:ext>
                  </a:extLst>
                </p:cNvPr>
                <p:cNvSpPr>
                  <a:spLocks noChangeArrowheads="1"/>
                </p:cNvSpPr>
                <p:nvPr/>
              </p:nvSpPr>
              <p:spPr bwMode="auto">
                <a:xfrm>
                  <a:off x="2746" y="4236"/>
                  <a:ext cx="1065" cy="832"/>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55" name="Group 115">
                <a:extLst>
                  <a:ext uri="{FF2B5EF4-FFF2-40B4-BE49-F238E27FC236}">
                    <a16:creationId xmlns:a16="http://schemas.microsoft.com/office/drawing/2014/main" id="{B54D7326-6D02-445E-9E34-2F31C0CBB964}"/>
                  </a:ext>
                </a:extLst>
              </p:cNvPr>
              <p:cNvGrpSpPr>
                <a:grpSpLocks/>
              </p:cNvGrpSpPr>
              <p:nvPr/>
            </p:nvGrpSpPr>
            <p:grpSpPr bwMode="auto">
              <a:xfrm>
                <a:off x="3811" y="4236"/>
                <a:ext cx="1065" cy="832"/>
                <a:chOff x="3811" y="4236"/>
                <a:chExt cx="1065" cy="832"/>
              </a:xfrm>
            </p:grpSpPr>
            <p:sp>
              <p:nvSpPr>
                <p:cNvPr id="35891" name="Rectangle 51">
                  <a:extLst>
                    <a:ext uri="{FF2B5EF4-FFF2-40B4-BE49-F238E27FC236}">
                      <a16:creationId xmlns:a16="http://schemas.microsoft.com/office/drawing/2014/main" id="{0A1E4D49-B2F4-419C-B97B-35C7012EFEA6}"/>
                    </a:ext>
                  </a:extLst>
                </p:cNvPr>
                <p:cNvSpPr>
                  <a:spLocks noChangeArrowheads="1"/>
                </p:cNvSpPr>
                <p:nvPr/>
              </p:nvSpPr>
              <p:spPr bwMode="auto">
                <a:xfrm>
                  <a:off x="3839" y="4236"/>
                  <a:ext cx="1009" cy="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Si</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54" name="Rectangle 114">
                  <a:extLst>
                    <a:ext uri="{FF2B5EF4-FFF2-40B4-BE49-F238E27FC236}">
                      <a16:creationId xmlns:a16="http://schemas.microsoft.com/office/drawing/2014/main" id="{9D60F7EB-7C15-4E5D-A3AF-39D08924AC4B}"/>
                    </a:ext>
                  </a:extLst>
                </p:cNvPr>
                <p:cNvSpPr>
                  <a:spLocks noChangeArrowheads="1"/>
                </p:cNvSpPr>
                <p:nvPr/>
              </p:nvSpPr>
              <p:spPr bwMode="auto">
                <a:xfrm>
                  <a:off x="3811" y="4236"/>
                  <a:ext cx="1065" cy="832"/>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57" name="Group 117">
                <a:extLst>
                  <a:ext uri="{FF2B5EF4-FFF2-40B4-BE49-F238E27FC236}">
                    <a16:creationId xmlns:a16="http://schemas.microsoft.com/office/drawing/2014/main" id="{5EEAA85F-B196-4C97-B50C-3939AC3728FE}"/>
                  </a:ext>
                </a:extLst>
              </p:cNvPr>
              <p:cNvGrpSpPr>
                <a:grpSpLocks/>
              </p:cNvGrpSpPr>
              <p:nvPr/>
            </p:nvGrpSpPr>
            <p:grpSpPr bwMode="auto">
              <a:xfrm>
                <a:off x="4876" y="4236"/>
                <a:ext cx="1065" cy="832"/>
                <a:chOff x="4876" y="4236"/>
                <a:chExt cx="1065" cy="832"/>
              </a:xfrm>
            </p:grpSpPr>
            <p:sp>
              <p:nvSpPr>
                <p:cNvPr id="35892" name="Rectangle 52">
                  <a:extLst>
                    <a:ext uri="{FF2B5EF4-FFF2-40B4-BE49-F238E27FC236}">
                      <a16:creationId xmlns:a16="http://schemas.microsoft.com/office/drawing/2014/main" id="{E6357563-E5A6-48C2-8CA1-B5BF7D5BDA0A}"/>
                    </a:ext>
                  </a:extLst>
                </p:cNvPr>
                <p:cNvSpPr>
                  <a:spLocks noChangeArrowheads="1"/>
                </p:cNvSpPr>
                <p:nvPr/>
              </p:nvSpPr>
              <p:spPr bwMode="auto">
                <a:xfrm>
                  <a:off x="4904" y="4236"/>
                  <a:ext cx="1009" cy="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Si</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56" name="Rectangle 116">
                  <a:extLst>
                    <a:ext uri="{FF2B5EF4-FFF2-40B4-BE49-F238E27FC236}">
                      <a16:creationId xmlns:a16="http://schemas.microsoft.com/office/drawing/2014/main" id="{26E1576A-A042-4D2E-B9EA-BB73E168DDD9}"/>
                    </a:ext>
                  </a:extLst>
                </p:cNvPr>
                <p:cNvSpPr>
                  <a:spLocks noChangeArrowheads="1"/>
                </p:cNvSpPr>
                <p:nvPr/>
              </p:nvSpPr>
              <p:spPr bwMode="auto">
                <a:xfrm>
                  <a:off x="4876" y="4236"/>
                  <a:ext cx="1065" cy="832"/>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59" name="Group 119">
                <a:extLst>
                  <a:ext uri="{FF2B5EF4-FFF2-40B4-BE49-F238E27FC236}">
                    <a16:creationId xmlns:a16="http://schemas.microsoft.com/office/drawing/2014/main" id="{3098019E-7A86-4ED5-9A52-601BCC2C3EA6}"/>
                  </a:ext>
                </a:extLst>
              </p:cNvPr>
              <p:cNvGrpSpPr>
                <a:grpSpLocks/>
              </p:cNvGrpSpPr>
              <p:nvPr/>
            </p:nvGrpSpPr>
            <p:grpSpPr bwMode="auto">
              <a:xfrm>
                <a:off x="5941" y="4236"/>
                <a:ext cx="1065" cy="832"/>
                <a:chOff x="5941" y="4236"/>
                <a:chExt cx="1065" cy="832"/>
              </a:xfrm>
            </p:grpSpPr>
            <p:sp>
              <p:nvSpPr>
                <p:cNvPr id="35893" name="Rectangle 53">
                  <a:extLst>
                    <a:ext uri="{FF2B5EF4-FFF2-40B4-BE49-F238E27FC236}">
                      <a16:creationId xmlns:a16="http://schemas.microsoft.com/office/drawing/2014/main" id="{0C298483-CDD4-4D07-9CD0-2C6536B2E8E2}"/>
                    </a:ext>
                  </a:extLst>
                </p:cNvPr>
                <p:cNvSpPr>
                  <a:spLocks noChangeArrowheads="1"/>
                </p:cNvSpPr>
                <p:nvPr/>
              </p:nvSpPr>
              <p:spPr bwMode="auto">
                <a:xfrm>
                  <a:off x="5969" y="4236"/>
                  <a:ext cx="1009" cy="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No</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58" name="Rectangle 118">
                  <a:extLst>
                    <a:ext uri="{FF2B5EF4-FFF2-40B4-BE49-F238E27FC236}">
                      <a16:creationId xmlns:a16="http://schemas.microsoft.com/office/drawing/2014/main" id="{5447841F-6AC8-4EA9-B807-F3C6EEFB9AE1}"/>
                    </a:ext>
                  </a:extLst>
                </p:cNvPr>
                <p:cNvSpPr>
                  <a:spLocks noChangeArrowheads="1"/>
                </p:cNvSpPr>
                <p:nvPr/>
              </p:nvSpPr>
              <p:spPr bwMode="auto">
                <a:xfrm>
                  <a:off x="5941" y="4236"/>
                  <a:ext cx="1065" cy="832"/>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61" name="Group 121">
                <a:extLst>
                  <a:ext uri="{FF2B5EF4-FFF2-40B4-BE49-F238E27FC236}">
                    <a16:creationId xmlns:a16="http://schemas.microsoft.com/office/drawing/2014/main" id="{12F2ED4A-A525-4F5C-8FD4-AB423B2607CE}"/>
                  </a:ext>
                </a:extLst>
              </p:cNvPr>
              <p:cNvGrpSpPr>
                <a:grpSpLocks/>
              </p:cNvGrpSpPr>
              <p:nvPr/>
            </p:nvGrpSpPr>
            <p:grpSpPr bwMode="auto">
              <a:xfrm>
                <a:off x="0" y="5068"/>
                <a:ext cx="1681" cy="2084"/>
                <a:chOff x="0" y="5068"/>
                <a:chExt cx="1681" cy="2084"/>
              </a:xfrm>
            </p:grpSpPr>
            <p:sp>
              <p:nvSpPr>
                <p:cNvPr id="35894" name="Rectangle 54">
                  <a:extLst>
                    <a:ext uri="{FF2B5EF4-FFF2-40B4-BE49-F238E27FC236}">
                      <a16:creationId xmlns:a16="http://schemas.microsoft.com/office/drawing/2014/main" id="{DE3C2B03-3A76-4D68-A91D-A5C380192D56}"/>
                    </a:ext>
                  </a:extLst>
                </p:cNvPr>
                <p:cNvSpPr>
                  <a:spLocks noChangeArrowheads="1"/>
                </p:cNvSpPr>
                <p:nvPr/>
              </p:nvSpPr>
              <p:spPr bwMode="auto">
                <a:xfrm>
                  <a:off x="28" y="5068"/>
                  <a:ext cx="1625" cy="2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600" b="1" dirty="0" err="1">
                      <a:solidFill>
                        <a:srgbClr val="FFC000"/>
                      </a:solidFill>
                      <a:cs typeface="Times New Roman" panose="02020603050405020304" pitchFamily="18" charset="0"/>
                    </a:rPr>
                    <a:t>Unificación</a:t>
                  </a:r>
                  <a:r>
                    <a:rPr kumimoji="1" lang="en-AU" altLang="en-US" sz="1600" b="1" dirty="0">
                      <a:solidFill>
                        <a:srgbClr val="FFC000"/>
                      </a:solidFill>
                      <a:cs typeface="Times New Roman" panose="02020603050405020304" pitchFamily="18" charset="0"/>
                    </a:rPr>
                    <a:t> </a:t>
                  </a:r>
                  <a:r>
                    <a:rPr kumimoji="1" lang="en-AU" altLang="en-US" sz="1600" b="1" dirty="0" err="1">
                      <a:solidFill>
                        <a:srgbClr val="FFC000"/>
                      </a:solidFill>
                      <a:cs typeface="Times New Roman" panose="02020603050405020304" pitchFamily="18" charset="0"/>
                    </a:rPr>
                    <a:t>política</a:t>
                  </a:r>
                  <a:r>
                    <a:rPr kumimoji="1" lang="en-AU" altLang="en-US" sz="1600" b="1" dirty="0">
                      <a:solidFill>
                        <a:srgbClr val="FFC000"/>
                      </a:solidFill>
                      <a:cs typeface="Times New Roman" panose="02020603050405020304" pitchFamily="18" charset="0"/>
                    </a:rPr>
                    <a:t> y </a:t>
                  </a:r>
                  <a:r>
                    <a:rPr kumimoji="1" lang="en-AU" altLang="en-US" sz="1600" b="1" dirty="0" err="1">
                      <a:solidFill>
                        <a:srgbClr val="FFC000"/>
                      </a:solidFill>
                      <a:cs typeface="Times New Roman" panose="02020603050405020304" pitchFamily="18" charset="0"/>
                    </a:rPr>
                    <a:t>económica</a:t>
                  </a:r>
                  <a:r>
                    <a:rPr kumimoji="1" lang="en-AU" altLang="en-US" sz="1600" b="1" dirty="0">
                      <a:solidFill>
                        <a:srgbClr val="FFC000"/>
                      </a:solidFill>
                      <a:cs typeface="Times New Roman" panose="02020603050405020304" pitchFamily="18" charset="0"/>
                    </a:rPr>
                    <a:t> total</a:t>
                  </a:r>
                </a:p>
                <a:p>
                  <a:pPr algn="just"/>
                  <a:r>
                    <a:rPr kumimoji="1" lang="en-AU" altLang="en-US" sz="1600" i="1" dirty="0">
                      <a:solidFill>
                        <a:srgbClr val="FFC000"/>
                      </a:solidFill>
                      <a:cs typeface="Times New Roman" panose="02020603050405020304" pitchFamily="18" charset="0"/>
                    </a:rPr>
                    <a:t> </a:t>
                  </a:r>
                  <a:endParaRPr kumimoji="1" lang="en-US" altLang="en-US" dirty="0"/>
                </a:p>
              </p:txBody>
            </p:sp>
            <p:sp>
              <p:nvSpPr>
                <p:cNvPr id="35960" name="Rectangle 120">
                  <a:extLst>
                    <a:ext uri="{FF2B5EF4-FFF2-40B4-BE49-F238E27FC236}">
                      <a16:creationId xmlns:a16="http://schemas.microsoft.com/office/drawing/2014/main" id="{5CE358DF-6480-4A23-B55F-7CC011DA7D51}"/>
                    </a:ext>
                  </a:extLst>
                </p:cNvPr>
                <p:cNvSpPr>
                  <a:spLocks noChangeArrowheads="1"/>
                </p:cNvSpPr>
                <p:nvPr/>
              </p:nvSpPr>
              <p:spPr bwMode="auto">
                <a:xfrm>
                  <a:off x="0" y="5068"/>
                  <a:ext cx="1681" cy="2084"/>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63" name="Group 123">
                <a:extLst>
                  <a:ext uri="{FF2B5EF4-FFF2-40B4-BE49-F238E27FC236}">
                    <a16:creationId xmlns:a16="http://schemas.microsoft.com/office/drawing/2014/main" id="{B4E350A1-30DE-46F3-AA14-D05B3EC348AF}"/>
                  </a:ext>
                </a:extLst>
              </p:cNvPr>
              <p:cNvGrpSpPr>
                <a:grpSpLocks/>
              </p:cNvGrpSpPr>
              <p:nvPr/>
            </p:nvGrpSpPr>
            <p:grpSpPr bwMode="auto">
              <a:xfrm>
                <a:off x="1681" y="5068"/>
                <a:ext cx="1065" cy="2084"/>
                <a:chOff x="1681" y="5068"/>
                <a:chExt cx="1065" cy="2084"/>
              </a:xfrm>
            </p:grpSpPr>
            <p:sp>
              <p:nvSpPr>
                <p:cNvPr id="35895" name="Rectangle 55">
                  <a:extLst>
                    <a:ext uri="{FF2B5EF4-FFF2-40B4-BE49-F238E27FC236}">
                      <a16:creationId xmlns:a16="http://schemas.microsoft.com/office/drawing/2014/main" id="{3FDC5581-CD7A-4975-A13A-7675900585D3}"/>
                    </a:ext>
                  </a:extLst>
                </p:cNvPr>
                <p:cNvSpPr>
                  <a:spLocks noChangeArrowheads="1"/>
                </p:cNvSpPr>
                <p:nvPr/>
              </p:nvSpPr>
              <p:spPr bwMode="auto">
                <a:xfrm>
                  <a:off x="1709" y="5068"/>
                  <a:ext cx="1009" cy="2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Si</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62" name="Rectangle 122">
                  <a:extLst>
                    <a:ext uri="{FF2B5EF4-FFF2-40B4-BE49-F238E27FC236}">
                      <a16:creationId xmlns:a16="http://schemas.microsoft.com/office/drawing/2014/main" id="{74DCEEA4-CF3B-4660-A049-275C0835D70F}"/>
                    </a:ext>
                  </a:extLst>
                </p:cNvPr>
                <p:cNvSpPr>
                  <a:spLocks noChangeArrowheads="1"/>
                </p:cNvSpPr>
                <p:nvPr/>
              </p:nvSpPr>
              <p:spPr bwMode="auto">
                <a:xfrm>
                  <a:off x="1681" y="5068"/>
                  <a:ext cx="1065" cy="2084"/>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65" name="Group 125">
                <a:extLst>
                  <a:ext uri="{FF2B5EF4-FFF2-40B4-BE49-F238E27FC236}">
                    <a16:creationId xmlns:a16="http://schemas.microsoft.com/office/drawing/2014/main" id="{26D3AE5A-8267-4254-AA95-A61495EA0B14}"/>
                  </a:ext>
                </a:extLst>
              </p:cNvPr>
              <p:cNvGrpSpPr>
                <a:grpSpLocks/>
              </p:cNvGrpSpPr>
              <p:nvPr/>
            </p:nvGrpSpPr>
            <p:grpSpPr bwMode="auto">
              <a:xfrm>
                <a:off x="2746" y="5068"/>
                <a:ext cx="1065" cy="2084"/>
                <a:chOff x="2746" y="5068"/>
                <a:chExt cx="1065" cy="2084"/>
              </a:xfrm>
            </p:grpSpPr>
            <p:sp>
              <p:nvSpPr>
                <p:cNvPr id="35896" name="Rectangle 56">
                  <a:extLst>
                    <a:ext uri="{FF2B5EF4-FFF2-40B4-BE49-F238E27FC236}">
                      <a16:creationId xmlns:a16="http://schemas.microsoft.com/office/drawing/2014/main" id="{B2A09869-67FC-40C3-807F-106CEBF00282}"/>
                    </a:ext>
                  </a:extLst>
                </p:cNvPr>
                <p:cNvSpPr>
                  <a:spLocks noChangeArrowheads="1"/>
                </p:cNvSpPr>
                <p:nvPr/>
              </p:nvSpPr>
              <p:spPr bwMode="auto">
                <a:xfrm>
                  <a:off x="2774" y="5068"/>
                  <a:ext cx="1009" cy="2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Si</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64" name="Rectangle 124">
                  <a:extLst>
                    <a:ext uri="{FF2B5EF4-FFF2-40B4-BE49-F238E27FC236}">
                      <a16:creationId xmlns:a16="http://schemas.microsoft.com/office/drawing/2014/main" id="{29D3F449-67B9-4F4C-B1E2-B2BA89D34A42}"/>
                    </a:ext>
                  </a:extLst>
                </p:cNvPr>
                <p:cNvSpPr>
                  <a:spLocks noChangeArrowheads="1"/>
                </p:cNvSpPr>
                <p:nvPr/>
              </p:nvSpPr>
              <p:spPr bwMode="auto">
                <a:xfrm>
                  <a:off x="2746" y="5068"/>
                  <a:ext cx="1065" cy="2084"/>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67" name="Group 127">
                <a:extLst>
                  <a:ext uri="{FF2B5EF4-FFF2-40B4-BE49-F238E27FC236}">
                    <a16:creationId xmlns:a16="http://schemas.microsoft.com/office/drawing/2014/main" id="{F2B999B4-2BE3-46CC-AFA3-71EF587276F7}"/>
                  </a:ext>
                </a:extLst>
              </p:cNvPr>
              <p:cNvGrpSpPr>
                <a:grpSpLocks/>
              </p:cNvGrpSpPr>
              <p:nvPr/>
            </p:nvGrpSpPr>
            <p:grpSpPr bwMode="auto">
              <a:xfrm>
                <a:off x="3811" y="5068"/>
                <a:ext cx="1065" cy="2084"/>
                <a:chOff x="3811" y="5068"/>
                <a:chExt cx="1065" cy="2084"/>
              </a:xfrm>
            </p:grpSpPr>
            <p:sp>
              <p:nvSpPr>
                <p:cNvPr id="35897" name="Rectangle 57">
                  <a:extLst>
                    <a:ext uri="{FF2B5EF4-FFF2-40B4-BE49-F238E27FC236}">
                      <a16:creationId xmlns:a16="http://schemas.microsoft.com/office/drawing/2014/main" id="{C6812AC9-3E0B-44D2-AE8B-BDF7BCD059C7}"/>
                    </a:ext>
                  </a:extLst>
                </p:cNvPr>
                <p:cNvSpPr>
                  <a:spLocks noChangeArrowheads="1"/>
                </p:cNvSpPr>
                <p:nvPr/>
              </p:nvSpPr>
              <p:spPr bwMode="auto">
                <a:xfrm>
                  <a:off x="3839" y="5068"/>
                  <a:ext cx="1009" cy="2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Si</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66" name="Rectangle 126">
                  <a:extLst>
                    <a:ext uri="{FF2B5EF4-FFF2-40B4-BE49-F238E27FC236}">
                      <a16:creationId xmlns:a16="http://schemas.microsoft.com/office/drawing/2014/main" id="{872F28C7-F2D1-4639-8BBE-1F01D953C2FC}"/>
                    </a:ext>
                  </a:extLst>
                </p:cNvPr>
                <p:cNvSpPr>
                  <a:spLocks noChangeArrowheads="1"/>
                </p:cNvSpPr>
                <p:nvPr/>
              </p:nvSpPr>
              <p:spPr bwMode="auto">
                <a:xfrm>
                  <a:off x="3811" y="5068"/>
                  <a:ext cx="1065" cy="2084"/>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69" name="Group 129">
                <a:extLst>
                  <a:ext uri="{FF2B5EF4-FFF2-40B4-BE49-F238E27FC236}">
                    <a16:creationId xmlns:a16="http://schemas.microsoft.com/office/drawing/2014/main" id="{AD6B5C1A-88B6-4C91-989C-3CD228AFEF5F}"/>
                  </a:ext>
                </a:extLst>
              </p:cNvPr>
              <p:cNvGrpSpPr>
                <a:grpSpLocks/>
              </p:cNvGrpSpPr>
              <p:nvPr/>
            </p:nvGrpSpPr>
            <p:grpSpPr bwMode="auto">
              <a:xfrm>
                <a:off x="4876" y="5068"/>
                <a:ext cx="1065" cy="2084"/>
                <a:chOff x="4876" y="5068"/>
                <a:chExt cx="1065" cy="2084"/>
              </a:xfrm>
            </p:grpSpPr>
            <p:sp>
              <p:nvSpPr>
                <p:cNvPr id="35898" name="Rectangle 58">
                  <a:extLst>
                    <a:ext uri="{FF2B5EF4-FFF2-40B4-BE49-F238E27FC236}">
                      <a16:creationId xmlns:a16="http://schemas.microsoft.com/office/drawing/2014/main" id="{5FC8B732-6285-4E6D-8F29-1698D95441FE}"/>
                    </a:ext>
                  </a:extLst>
                </p:cNvPr>
                <p:cNvSpPr>
                  <a:spLocks noChangeArrowheads="1"/>
                </p:cNvSpPr>
                <p:nvPr/>
              </p:nvSpPr>
              <p:spPr bwMode="auto">
                <a:xfrm>
                  <a:off x="4904" y="5068"/>
                  <a:ext cx="1009" cy="2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Si</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68" name="Rectangle 128">
                  <a:extLst>
                    <a:ext uri="{FF2B5EF4-FFF2-40B4-BE49-F238E27FC236}">
                      <a16:creationId xmlns:a16="http://schemas.microsoft.com/office/drawing/2014/main" id="{2E4355FD-348B-475D-8CCE-342005D5BFAB}"/>
                    </a:ext>
                  </a:extLst>
                </p:cNvPr>
                <p:cNvSpPr>
                  <a:spLocks noChangeArrowheads="1"/>
                </p:cNvSpPr>
                <p:nvPr/>
              </p:nvSpPr>
              <p:spPr bwMode="auto">
                <a:xfrm>
                  <a:off x="4876" y="5068"/>
                  <a:ext cx="1065" cy="2084"/>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nvGrpSpPr>
              <p:cNvPr id="35971" name="Group 131">
                <a:extLst>
                  <a:ext uri="{FF2B5EF4-FFF2-40B4-BE49-F238E27FC236}">
                    <a16:creationId xmlns:a16="http://schemas.microsoft.com/office/drawing/2014/main" id="{3F376050-A7E7-4403-93A8-255E27563D91}"/>
                  </a:ext>
                </a:extLst>
              </p:cNvPr>
              <p:cNvGrpSpPr>
                <a:grpSpLocks/>
              </p:cNvGrpSpPr>
              <p:nvPr/>
            </p:nvGrpSpPr>
            <p:grpSpPr bwMode="auto">
              <a:xfrm>
                <a:off x="5941" y="5068"/>
                <a:ext cx="1065" cy="2084"/>
                <a:chOff x="5941" y="5068"/>
                <a:chExt cx="1065" cy="2084"/>
              </a:xfrm>
            </p:grpSpPr>
            <p:sp>
              <p:nvSpPr>
                <p:cNvPr id="35899" name="Rectangle 59">
                  <a:extLst>
                    <a:ext uri="{FF2B5EF4-FFF2-40B4-BE49-F238E27FC236}">
                      <a16:creationId xmlns:a16="http://schemas.microsoft.com/office/drawing/2014/main" id="{823453C9-765C-4644-B83A-2F4C0E5F559A}"/>
                    </a:ext>
                  </a:extLst>
                </p:cNvPr>
                <p:cNvSpPr>
                  <a:spLocks noChangeArrowheads="1"/>
                </p:cNvSpPr>
                <p:nvPr/>
              </p:nvSpPr>
              <p:spPr bwMode="auto">
                <a:xfrm>
                  <a:off x="5969" y="5068"/>
                  <a:ext cx="1009" cy="2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en-AU" altLang="en-US" sz="1400" dirty="0">
                      <a:cs typeface="Times New Roman" panose="02020603050405020304" pitchFamily="18" charset="0"/>
                    </a:rPr>
                    <a:t>Si</a:t>
                  </a:r>
                  <a:endParaRPr kumimoji="1" lang="en-US" altLang="en-US" sz="1000" dirty="0">
                    <a:cs typeface="Times New Roman" panose="02020603050405020304" pitchFamily="18" charset="0"/>
                  </a:endParaRPr>
                </a:p>
                <a:p>
                  <a:pPr algn="just" eaLnBrk="0" hangingPunct="0"/>
                  <a:endParaRPr kumimoji="1" lang="en-US" altLang="en-US" dirty="0"/>
                </a:p>
              </p:txBody>
            </p:sp>
            <p:sp>
              <p:nvSpPr>
                <p:cNvPr id="35970" name="Rectangle 130">
                  <a:extLst>
                    <a:ext uri="{FF2B5EF4-FFF2-40B4-BE49-F238E27FC236}">
                      <a16:creationId xmlns:a16="http://schemas.microsoft.com/office/drawing/2014/main" id="{8D0006F9-F56D-4A6C-9558-4B9079209A65}"/>
                    </a:ext>
                  </a:extLst>
                </p:cNvPr>
                <p:cNvSpPr>
                  <a:spLocks noChangeArrowheads="1"/>
                </p:cNvSpPr>
                <p:nvPr/>
              </p:nvSpPr>
              <p:spPr bwMode="auto">
                <a:xfrm>
                  <a:off x="5941" y="5068"/>
                  <a:ext cx="1065" cy="2084"/>
                </a:xfrm>
                <a:prstGeom prst="rect">
                  <a:avLst/>
                </a:prstGeom>
                <a:noFill/>
                <a:ln w="7"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grpSp>
        <p:sp>
          <p:nvSpPr>
            <p:cNvPr id="35973" name="Rectangle 133">
              <a:extLst>
                <a:ext uri="{FF2B5EF4-FFF2-40B4-BE49-F238E27FC236}">
                  <a16:creationId xmlns:a16="http://schemas.microsoft.com/office/drawing/2014/main" id="{6C87A455-4E5B-40E1-90EB-D63C39167CBF}"/>
                </a:ext>
              </a:extLst>
            </p:cNvPr>
            <p:cNvSpPr>
              <a:spLocks noChangeArrowheads="1"/>
            </p:cNvSpPr>
            <p:nvPr/>
          </p:nvSpPr>
          <p:spPr bwMode="auto">
            <a:xfrm>
              <a:off x="-2" y="118"/>
              <a:ext cx="7010" cy="7036"/>
            </a:xfrm>
            <a:prstGeom prst="rect">
              <a:avLst/>
            </a:prstGeom>
            <a:noFill/>
            <a:ln w="6350" cap="sq">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sp>
        <p:nvSpPr>
          <p:cNvPr id="35975" name="Rectangle 135">
            <a:extLst>
              <a:ext uri="{FF2B5EF4-FFF2-40B4-BE49-F238E27FC236}">
                <a16:creationId xmlns:a16="http://schemas.microsoft.com/office/drawing/2014/main" id="{8AEAF056-347A-4440-89CF-AE6C4CF5B9BD}"/>
              </a:ext>
            </a:extLst>
          </p:cNvPr>
          <p:cNvSpPr>
            <a:spLocks noChangeArrowheads="1"/>
          </p:cNvSpPr>
          <p:nvPr/>
        </p:nvSpPr>
        <p:spPr bwMode="auto">
          <a:xfrm>
            <a:off x="-2928938" y="9061450"/>
            <a:ext cx="15120938" cy="9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indent="-228600" algn="l">
              <a:tabLst>
                <a:tab pos="228600" algn="l"/>
              </a:tabLst>
              <a:defRPr kumimoji="1" sz="2400">
                <a:solidFill>
                  <a:schemeClr val="tx1"/>
                </a:solidFill>
                <a:latin typeface="Times New Roman" panose="02020603050405020304" pitchFamily="18" charset="0"/>
              </a:defRPr>
            </a:lvl1pPr>
            <a:lvl2pPr algn="l">
              <a:tabLst>
                <a:tab pos="228600" algn="l"/>
              </a:tabLst>
              <a:defRPr kumimoji="1" sz="2400">
                <a:solidFill>
                  <a:schemeClr val="tx1"/>
                </a:solidFill>
                <a:latin typeface="Times New Roman" panose="02020603050405020304" pitchFamily="18" charset="0"/>
              </a:defRPr>
            </a:lvl2pPr>
            <a:lvl3pPr algn="l">
              <a:tabLst>
                <a:tab pos="228600" algn="l"/>
              </a:tabLst>
              <a:defRPr kumimoji="1" sz="2400">
                <a:solidFill>
                  <a:schemeClr val="tx1"/>
                </a:solidFill>
                <a:latin typeface="Times New Roman" panose="02020603050405020304" pitchFamily="18" charset="0"/>
              </a:defRPr>
            </a:lvl3pPr>
            <a:lvl4pPr algn="l">
              <a:tabLst>
                <a:tab pos="228600" algn="l"/>
              </a:tabLst>
              <a:defRPr kumimoji="1" sz="2400">
                <a:solidFill>
                  <a:schemeClr val="tx1"/>
                </a:solidFill>
                <a:latin typeface="Times New Roman" panose="02020603050405020304" pitchFamily="18" charset="0"/>
              </a:defRPr>
            </a:lvl4pPr>
            <a:lvl5pPr algn="l">
              <a:tabLst>
                <a:tab pos="228600" algn="l"/>
              </a:tabLst>
              <a:defRPr kumimoji="1" sz="2400">
                <a:solidFill>
                  <a:schemeClr val="tx1"/>
                </a:solidFill>
                <a:latin typeface="Times New Roman" panose="02020603050405020304" pitchFamily="18" charset="0"/>
              </a:defRPr>
            </a:lvl5pPr>
            <a:lvl6pPr fontAlgn="base">
              <a:spcBef>
                <a:spcPct val="0"/>
              </a:spcBef>
              <a:spcAft>
                <a:spcPct val="0"/>
              </a:spcAft>
              <a:tabLst>
                <a:tab pos="228600" algn="l"/>
              </a:tabLst>
              <a:defRPr kumimoji="1" sz="2400">
                <a:solidFill>
                  <a:schemeClr val="tx1"/>
                </a:solidFill>
                <a:latin typeface="Times New Roman" panose="02020603050405020304" pitchFamily="18" charset="0"/>
              </a:defRPr>
            </a:lvl6pPr>
            <a:lvl7pPr fontAlgn="base">
              <a:spcBef>
                <a:spcPct val="0"/>
              </a:spcBef>
              <a:spcAft>
                <a:spcPct val="0"/>
              </a:spcAft>
              <a:tabLst>
                <a:tab pos="228600" algn="l"/>
              </a:tabLst>
              <a:defRPr kumimoji="1" sz="2400">
                <a:solidFill>
                  <a:schemeClr val="tx1"/>
                </a:solidFill>
                <a:latin typeface="Times New Roman" panose="02020603050405020304" pitchFamily="18" charset="0"/>
              </a:defRPr>
            </a:lvl7pPr>
            <a:lvl8pPr fontAlgn="base">
              <a:spcBef>
                <a:spcPct val="0"/>
              </a:spcBef>
              <a:spcAft>
                <a:spcPct val="0"/>
              </a:spcAft>
              <a:tabLst>
                <a:tab pos="228600" algn="l"/>
              </a:tabLst>
              <a:defRPr kumimoji="1" sz="2400">
                <a:solidFill>
                  <a:schemeClr val="tx1"/>
                </a:solidFill>
                <a:latin typeface="Times New Roman" panose="02020603050405020304" pitchFamily="18" charset="0"/>
              </a:defRPr>
            </a:lvl8pPr>
            <a:lvl9pPr fontAlgn="base">
              <a:spcBef>
                <a:spcPct val="0"/>
              </a:spcBef>
              <a:spcAft>
                <a:spcPct val="0"/>
              </a:spcAft>
              <a:tabLst>
                <a:tab pos="228600" algn="l"/>
              </a:tabLst>
              <a:defRPr kumimoji="1" sz="2400">
                <a:solidFill>
                  <a:schemeClr val="tx1"/>
                </a:solidFill>
                <a:latin typeface="Times New Roman" panose="02020603050405020304" pitchFamily="18" charset="0"/>
              </a:defRPr>
            </a:lvl9pPr>
          </a:lstStyle>
          <a:p>
            <a:pPr algn="just"/>
            <a:r>
              <a:rPr lang="en-AU" altLang="en-US" sz="1400" dirty="0">
                <a:cs typeface="Times New Roman" panose="02020603050405020304" pitchFamily="18" charset="0"/>
              </a:rPr>
              <a:t> </a:t>
            </a:r>
            <a:endParaRPr lang="en-US" altLang="en-US" sz="1000" dirty="0">
              <a:cs typeface="Times New Roman" panose="02020603050405020304" pitchFamily="18" charset="0"/>
            </a:endParaRPr>
          </a:p>
          <a:p>
            <a:pPr algn="just" eaLnBrk="0" hangingPunct="0"/>
            <a:r>
              <a:rPr lang="en-AU" altLang="en-US" sz="1400" dirty="0">
                <a:cs typeface="Times New Roman" panose="02020603050405020304" pitchFamily="18" charset="0"/>
              </a:rPr>
              <a:t> </a:t>
            </a:r>
            <a:endParaRPr lang="en-US" altLang="en-US" sz="1000" dirty="0">
              <a:cs typeface="Times New Roman" panose="02020603050405020304" pitchFamily="18" charset="0"/>
            </a:endParaRPr>
          </a:p>
          <a:p>
            <a:pPr algn="just" eaLnBrk="0" hangingPunct="0"/>
            <a:r>
              <a:rPr lang="en-AU" altLang="en-US" sz="1400" dirty="0">
                <a:cs typeface="Times New Roman" panose="02020603050405020304" pitchFamily="18" charset="0"/>
              </a:rPr>
              <a:t>1.2</a:t>
            </a:r>
            <a:r>
              <a:rPr lang="en-AU" altLang="en-US" sz="700" dirty="0">
                <a:cs typeface="Times New Roman" panose="02020603050405020304" pitchFamily="18" charset="0"/>
              </a:rPr>
              <a:t> </a:t>
            </a:r>
            <a:r>
              <a:rPr lang="en-AU" altLang="en-US" sz="1400" dirty="0">
                <a:cs typeface="Times New Roman" panose="02020603050405020304" pitchFamily="18" charset="0"/>
              </a:rPr>
              <a:t>Co-ordination and harmonisation: a set of intervention policies</a:t>
            </a:r>
            <a:endParaRPr lang="en-US" altLang="en-US" sz="1000" dirty="0">
              <a:cs typeface="Times New Roman" panose="02020603050405020304" pitchFamily="18" charset="0"/>
            </a:endParaRPr>
          </a:p>
          <a:p>
            <a:pPr eaLnBrk="0" hangingPunct="0"/>
            <a:endParaRPr lang="en-US" altLang="en-US" dirty="0"/>
          </a:p>
        </p:txBody>
      </p:sp>
      <p:sp>
        <p:nvSpPr>
          <p:cNvPr id="4" name="Marcador de pie de página 3">
            <a:extLst>
              <a:ext uri="{FF2B5EF4-FFF2-40B4-BE49-F238E27FC236}">
                <a16:creationId xmlns:a16="http://schemas.microsoft.com/office/drawing/2014/main" id="{311BB711-8072-4D52-AD99-8440EEC58FAB}"/>
              </a:ext>
            </a:extLst>
          </p:cNvPr>
          <p:cNvSpPr>
            <a:spLocks noGrp="1"/>
          </p:cNvSpPr>
          <p:nvPr>
            <p:ph type="ftr" sz="quarter" idx="11"/>
          </p:nvPr>
        </p:nvSpPr>
        <p:spPr>
          <a:xfrm rot="5400000">
            <a:off x="7862681" y="2837642"/>
            <a:ext cx="3859795" cy="1080119"/>
          </a:xfrm>
        </p:spPr>
        <p:txBody>
          <a:bodyPr/>
          <a:lstStyle/>
          <a:p>
            <a:r>
              <a:rPr lang="es-ES" altLang="en-US" dirty="0"/>
              <a:t>Carlos San Juan </a:t>
            </a:r>
            <a:r>
              <a:rPr lang="es-ES" altLang="en-US" dirty="0" err="1"/>
              <a:t>Mesonada</a:t>
            </a:r>
            <a:r>
              <a:rPr lang="es-ES" altLang="en-US" dirty="0"/>
              <a:t>   Cátedra Jean Monnet de Integración Económica Europea</a:t>
            </a:r>
            <a:endParaRPr lang="en-US" altLang="en-US" dirty="0"/>
          </a:p>
        </p:txBody>
      </p:sp>
      <p:sp>
        <p:nvSpPr>
          <p:cNvPr id="5" name="Marcador de número de diapositiva 4">
            <a:extLst>
              <a:ext uri="{FF2B5EF4-FFF2-40B4-BE49-F238E27FC236}">
                <a16:creationId xmlns:a16="http://schemas.microsoft.com/office/drawing/2014/main" id="{26C4F7AE-14FC-4D63-9D59-5E9536B5725E}"/>
              </a:ext>
            </a:extLst>
          </p:cNvPr>
          <p:cNvSpPr>
            <a:spLocks noGrp="1"/>
          </p:cNvSpPr>
          <p:nvPr>
            <p:ph type="sldNum" sz="quarter" idx="12"/>
          </p:nvPr>
        </p:nvSpPr>
        <p:spPr/>
        <p:txBody>
          <a:bodyPr/>
          <a:lstStyle/>
          <a:p>
            <a:endParaRPr lang="en-US" altLang="en-US" dirty="0"/>
          </a:p>
          <a:p>
            <a:endParaRPr lang="en-US" altLang="en-US" dirty="0"/>
          </a:p>
          <a:p>
            <a:endParaRPr lang="en-US" altLang="en-US" dirty="0"/>
          </a:p>
          <a:p>
            <a:fld id="{E73F09C7-7C4C-49F5-86EE-8E9B952FC61C}" type="slidenum">
              <a:rPr lang="en-US" altLang="en-US" smtClean="0"/>
              <a:pPr/>
              <a:t>11</a:t>
            </a:fld>
            <a:endParaRPr lang="en-US"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a:extLst>
              <a:ext uri="{FF2B5EF4-FFF2-40B4-BE49-F238E27FC236}">
                <a16:creationId xmlns:a16="http://schemas.microsoft.com/office/drawing/2014/main" id="{95B8A01C-F762-4BF7-B6FE-8853D92C08FC}"/>
              </a:ext>
            </a:extLst>
          </p:cNvPr>
          <p:cNvSpPr>
            <a:spLocks noGrp="1" noChangeArrowheads="1"/>
          </p:cNvSpPr>
          <p:nvPr>
            <p:ph idx="1"/>
          </p:nvPr>
        </p:nvSpPr>
        <p:spPr>
          <a:noFill/>
          <a:ln/>
        </p:spPr>
        <p:txBody>
          <a:bodyPr>
            <a:normAutofit lnSpcReduction="10000"/>
          </a:bodyPr>
          <a:lstStyle/>
          <a:p>
            <a:pPr>
              <a:lnSpc>
                <a:spcPct val="80000"/>
              </a:lnSpc>
            </a:pPr>
            <a:r>
              <a:rPr lang="es-ES" altLang="en-US" sz="2800" dirty="0"/>
              <a:t>Economías externas (maximizar las ganancias)</a:t>
            </a:r>
          </a:p>
          <a:p>
            <a:pPr>
              <a:lnSpc>
                <a:spcPct val="80000"/>
              </a:lnSpc>
            </a:pPr>
            <a:r>
              <a:rPr lang="es-ES" altLang="en-US" sz="2800" dirty="0"/>
              <a:t>Deseconomías externas (minimizar las pérdidas)</a:t>
            </a:r>
            <a:r>
              <a:rPr lang="en-US" altLang="en-US" sz="2800" dirty="0"/>
              <a:t>		</a:t>
            </a:r>
          </a:p>
          <a:p>
            <a:pPr>
              <a:lnSpc>
                <a:spcPct val="80000"/>
              </a:lnSpc>
              <a:buFontTx/>
              <a:buNone/>
            </a:pPr>
            <a:endParaRPr lang="en-US" altLang="en-US" sz="2800" dirty="0"/>
          </a:p>
          <a:p>
            <a:pPr>
              <a:lnSpc>
                <a:spcPct val="80000"/>
              </a:lnSpc>
              <a:buFont typeface="Wingdings" panose="05000000000000000000" pitchFamily="2" charset="2"/>
              <a:buChar char="§"/>
            </a:pPr>
            <a:r>
              <a:rPr lang="es-ES" altLang="en-US" sz="2800" dirty="0"/>
              <a:t>Los EM adoptan políticas cooperativas (internalizar las externalidades - promover la integración económica) o </a:t>
            </a:r>
          </a:p>
          <a:p>
            <a:pPr>
              <a:lnSpc>
                <a:spcPct val="80000"/>
              </a:lnSpc>
              <a:buFont typeface="Wingdings" panose="05000000000000000000" pitchFamily="2" charset="2"/>
              <a:buChar char="§"/>
            </a:pPr>
            <a:r>
              <a:rPr lang="es-ES" altLang="en-US" sz="2800" dirty="0">
                <a:solidFill>
                  <a:schemeClr val="accent3">
                    <a:lumMod val="60000"/>
                    <a:lumOff val="40000"/>
                  </a:schemeClr>
                </a:solidFill>
              </a:rPr>
              <a:t>políticas no cooperativas (forma más flexible de integración - TLC)</a:t>
            </a:r>
            <a:endParaRPr lang="en-US" altLang="en-US" sz="2800" dirty="0">
              <a:solidFill>
                <a:schemeClr val="accent3">
                  <a:lumMod val="60000"/>
                  <a:lumOff val="40000"/>
                </a:schemeClr>
              </a:solidFill>
            </a:endParaRPr>
          </a:p>
        </p:txBody>
      </p:sp>
      <p:sp>
        <p:nvSpPr>
          <p:cNvPr id="9221" name="AutoShape 5">
            <a:extLst>
              <a:ext uri="{FF2B5EF4-FFF2-40B4-BE49-F238E27FC236}">
                <a16:creationId xmlns:a16="http://schemas.microsoft.com/office/drawing/2014/main" id="{5CF5FD19-36FF-4C9B-96DF-EE42A90805D0}"/>
              </a:ext>
            </a:extLst>
          </p:cNvPr>
          <p:cNvSpPr>
            <a:spLocks noChangeArrowheads="1"/>
          </p:cNvSpPr>
          <p:nvPr/>
        </p:nvSpPr>
        <p:spPr bwMode="auto">
          <a:xfrm>
            <a:off x="4183527" y="3174353"/>
            <a:ext cx="485775" cy="686696"/>
          </a:xfrm>
          <a:prstGeom prst="downArrow">
            <a:avLst>
              <a:gd name="adj1" fmla="val 50000"/>
              <a:gd name="adj2" fmla="val 50245"/>
            </a:avLst>
          </a:prstGeom>
          <a:solidFill>
            <a:schemeClr val="accent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GB" dirty="0"/>
          </a:p>
        </p:txBody>
      </p:sp>
      <p:sp>
        <p:nvSpPr>
          <p:cNvPr id="2" name="CuadroTexto 1">
            <a:extLst>
              <a:ext uri="{FF2B5EF4-FFF2-40B4-BE49-F238E27FC236}">
                <a16:creationId xmlns:a16="http://schemas.microsoft.com/office/drawing/2014/main" id="{D6695B9A-5345-4C32-B538-E3781A6F649B}"/>
              </a:ext>
            </a:extLst>
          </p:cNvPr>
          <p:cNvSpPr txBox="1"/>
          <p:nvPr/>
        </p:nvSpPr>
        <p:spPr>
          <a:xfrm>
            <a:off x="1187624" y="476672"/>
            <a:ext cx="5976664" cy="1200329"/>
          </a:xfrm>
          <a:prstGeom prst="rect">
            <a:avLst/>
          </a:prstGeom>
          <a:noFill/>
        </p:spPr>
        <p:txBody>
          <a:bodyPr wrap="square" rtlCol="0">
            <a:spAutoFit/>
          </a:bodyPr>
          <a:lstStyle/>
          <a:p>
            <a:r>
              <a:rPr lang="es-ES" sz="3600" dirty="0">
                <a:solidFill>
                  <a:schemeClr val="accent1">
                    <a:lumMod val="60000"/>
                    <a:lumOff val="40000"/>
                  </a:schemeClr>
                </a:solidFill>
                <a:latin typeface="+mj-lt"/>
                <a:ea typeface="+mj-ea"/>
                <a:cs typeface="+mj-cs"/>
              </a:rPr>
              <a:t>Objetivos de la integración económica</a:t>
            </a:r>
            <a:endParaRPr lang="en-GB" sz="3600" dirty="0">
              <a:solidFill>
                <a:schemeClr val="accent1">
                  <a:lumMod val="60000"/>
                  <a:lumOff val="40000"/>
                </a:schemeClr>
              </a:solidFill>
              <a:latin typeface="+mj-lt"/>
              <a:ea typeface="+mj-ea"/>
              <a:cs typeface="+mj-cs"/>
            </a:endParaRPr>
          </a:p>
        </p:txBody>
      </p:sp>
      <p:sp>
        <p:nvSpPr>
          <p:cNvPr id="5" name="Marcador de pie de página 4">
            <a:extLst>
              <a:ext uri="{FF2B5EF4-FFF2-40B4-BE49-F238E27FC236}">
                <a16:creationId xmlns:a16="http://schemas.microsoft.com/office/drawing/2014/main" id="{C2CBDBA3-4264-4418-812F-7C1CA9B1E93D}"/>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Marcador de número de diapositiva 5">
            <a:extLst>
              <a:ext uri="{FF2B5EF4-FFF2-40B4-BE49-F238E27FC236}">
                <a16:creationId xmlns:a16="http://schemas.microsoft.com/office/drawing/2014/main" id="{EA231B91-B32D-4F68-82DA-1C26F03C75C8}"/>
              </a:ext>
            </a:extLst>
          </p:cNvPr>
          <p:cNvSpPr>
            <a:spLocks noGrp="1"/>
          </p:cNvSpPr>
          <p:nvPr>
            <p:ph type="sldNum" sz="quarter" idx="12"/>
          </p:nvPr>
        </p:nvSpPr>
        <p:spPr/>
        <p:txBody>
          <a:bodyPr/>
          <a:lstStyle/>
          <a:p>
            <a:fld id="{87DDC43B-B104-4356-83A1-0C65941AE8CF}" type="slidenum">
              <a:rPr lang="en-US" altLang="en-US" smtClean="0"/>
              <a:pPr/>
              <a:t>12</a:t>
            </a:fld>
            <a:endParaRPr lang="en-US"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675AB00C-9AD6-4CAC-9B13-A8DE6CF0D1E8}"/>
              </a:ext>
            </a:extLst>
          </p:cNvPr>
          <p:cNvSpPr>
            <a:spLocks noGrp="1" noChangeArrowheads="1"/>
          </p:cNvSpPr>
          <p:nvPr>
            <p:ph type="title"/>
          </p:nvPr>
        </p:nvSpPr>
        <p:spPr>
          <a:xfrm>
            <a:off x="179512" y="333375"/>
            <a:ext cx="8964488" cy="1547813"/>
          </a:xfrm>
          <a:noFill/>
        </p:spPr>
        <p:txBody>
          <a:bodyPr/>
          <a:lstStyle/>
          <a:p>
            <a:pPr eaLnBrk="1" hangingPunct="1"/>
            <a:r>
              <a:rPr lang="es-ES" altLang="en-US" sz="3600" dirty="0"/>
              <a:t>La integración económica tiene efectos distintos en los países en desarrollo</a:t>
            </a:r>
          </a:p>
        </p:txBody>
      </p:sp>
      <p:sp>
        <p:nvSpPr>
          <p:cNvPr id="9219" name="Rectangle 3">
            <a:extLst>
              <a:ext uri="{FF2B5EF4-FFF2-40B4-BE49-F238E27FC236}">
                <a16:creationId xmlns:a16="http://schemas.microsoft.com/office/drawing/2014/main" id="{4D39F4A2-3AD8-4C71-8A0B-86059B59CE47}"/>
              </a:ext>
            </a:extLst>
          </p:cNvPr>
          <p:cNvSpPr>
            <a:spLocks noGrp="1" noChangeArrowheads="1"/>
          </p:cNvSpPr>
          <p:nvPr>
            <p:ph type="body" idx="1"/>
          </p:nvPr>
        </p:nvSpPr>
        <p:spPr>
          <a:xfrm>
            <a:off x="1371600" y="1989138"/>
            <a:ext cx="7772400" cy="4114800"/>
          </a:xfrm>
          <a:noFill/>
        </p:spPr>
        <p:txBody>
          <a:bodyPr>
            <a:normAutofit lnSpcReduction="10000"/>
          </a:bodyPr>
          <a:lstStyle/>
          <a:p>
            <a:pPr marL="609600" indent="-609600" eaLnBrk="1" hangingPunct="1">
              <a:lnSpc>
                <a:spcPct val="80000"/>
              </a:lnSpc>
              <a:buFontTx/>
              <a:buAutoNum type="arabicPeriod"/>
            </a:pPr>
            <a:r>
              <a:rPr lang="es-ES" altLang="en-US" sz="2000"/>
              <a:t>Requerimientos básicos para la integración económica son:</a:t>
            </a:r>
          </a:p>
          <a:p>
            <a:pPr marL="609600" indent="-609600" eaLnBrk="1" hangingPunct="1">
              <a:lnSpc>
                <a:spcPct val="80000"/>
              </a:lnSpc>
              <a:buFontTx/>
              <a:buNone/>
            </a:pPr>
            <a:r>
              <a:rPr lang="es-ES" altLang="en-US" sz="2000"/>
              <a:t> </a:t>
            </a:r>
          </a:p>
          <a:p>
            <a:pPr marL="990600" lvl="1" indent="-533400" eaLnBrk="1" hangingPunct="1">
              <a:lnSpc>
                <a:spcPct val="80000"/>
              </a:lnSpc>
            </a:pPr>
            <a:r>
              <a:rPr lang="es-ES" altLang="en-US" sz="1800"/>
              <a:t>Niveles comparables de desarrollo económico.  </a:t>
            </a:r>
          </a:p>
          <a:p>
            <a:pPr marL="990600" lvl="1" indent="-533400" eaLnBrk="1" hangingPunct="1">
              <a:lnSpc>
                <a:spcPct val="80000"/>
              </a:lnSpc>
            </a:pPr>
            <a:r>
              <a:rPr lang="es-ES" altLang="en-US" sz="1800"/>
              <a:t>Estructuras productivas con un nivel de desarrollo similar pero COMPLEMENTARIAS 	 DESDE EL PUNTO DE VISTA  DE LA PRODUCCIÓN Y DE LA DEMANDA  </a:t>
            </a:r>
          </a:p>
          <a:p>
            <a:pPr marL="990600" lvl="1" indent="-533400" eaLnBrk="1" hangingPunct="1">
              <a:lnSpc>
                <a:spcPct val="80000"/>
              </a:lnSpc>
            </a:pPr>
            <a:r>
              <a:rPr lang="es-ES" altLang="en-US" sz="1800"/>
              <a:t>Hay efectos estáticos (beneficios inmediatos) y dinámicos (se acelera el crecimiento a largo plazo y mejora el nivle de bienestar)</a:t>
            </a:r>
          </a:p>
          <a:p>
            <a:pPr marL="990600" lvl="1" indent="-533400" eaLnBrk="1" hangingPunct="1">
              <a:lnSpc>
                <a:spcPct val="80000"/>
              </a:lnSpc>
            </a:pPr>
            <a:r>
              <a:rPr lang="es-ES" altLang="en-US" sz="1800"/>
              <a:t>La integración estimula la I+D y el cambio técnico, acelerando el crecimiento</a:t>
            </a:r>
          </a:p>
          <a:p>
            <a:pPr marL="990600" lvl="1" indent="-533400" eaLnBrk="1" hangingPunct="1">
              <a:lnSpc>
                <a:spcPct val="80000"/>
              </a:lnSpc>
              <a:buFontTx/>
              <a:buNone/>
            </a:pPr>
            <a:r>
              <a:rPr lang="en-US" altLang="en-US" sz="1800"/>
              <a:t> </a:t>
            </a:r>
          </a:p>
          <a:p>
            <a:pPr marL="990600" lvl="1" indent="-533400" eaLnBrk="1" hangingPunct="1">
              <a:lnSpc>
                <a:spcPct val="80000"/>
              </a:lnSpc>
              <a:buFontTx/>
              <a:buNone/>
            </a:pPr>
            <a:r>
              <a:rPr lang="en-US" altLang="en-US" sz="1800"/>
              <a:t> </a:t>
            </a:r>
          </a:p>
        </p:txBody>
      </p:sp>
      <p:sp>
        <p:nvSpPr>
          <p:cNvPr id="9220" name="AutoShape 4">
            <a:extLst>
              <a:ext uri="{FF2B5EF4-FFF2-40B4-BE49-F238E27FC236}">
                <a16:creationId xmlns:a16="http://schemas.microsoft.com/office/drawing/2014/main" id="{85B9ED84-9FAB-455B-B2D3-0BF99472FE13}"/>
              </a:ext>
            </a:extLst>
          </p:cNvPr>
          <p:cNvSpPr>
            <a:spLocks noChangeArrowheads="1"/>
          </p:cNvSpPr>
          <p:nvPr/>
        </p:nvSpPr>
        <p:spPr bwMode="auto">
          <a:xfrm>
            <a:off x="8172450" y="4508500"/>
            <a:ext cx="615950" cy="306388"/>
          </a:xfrm>
          <a:prstGeom prst="rightArrow">
            <a:avLst>
              <a:gd name="adj1" fmla="val 50000"/>
              <a:gd name="adj2" fmla="val 50259"/>
            </a:avLst>
          </a:prstGeom>
          <a:solidFill>
            <a:schemeClr val="accent1"/>
          </a:solidFill>
          <a:ln w="12700" cap="sq" algn="ctr">
            <a:solidFill>
              <a:schemeClr val="tx1"/>
            </a:solidFill>
            <a:miter lim="800000"/>
            <a:headEnd/>
            <a:tailEnd/>
          </a:ln>
        </p:spPr>
        <p:txBody>
          <a:bodyPr vert="eaVert"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920F2CC0-81D3-4DB6-88C1-C7DB195DC0E0}"/>
              </a:ext>
            </a:extLst>
          </p:cNvPr>
          <p:cNvSpPr>
            <a:spLocks noGrp="1" noChangeArrowheads="1"/>
          </p:cNvSpPr>
          <p:nvPr>
            <p:ph type="title"/>
          </p:nvPr>
        </p:nvSpPr>
        <p:spPr>
          <a:xfrm>
            <a:off x="483974" y="0"/>
            <a:ext cx="7055380" cy="888050"/>
          </a:xfrm>
          <a:noFill/>
        </p:spPr>
        <p:txBody>
          <a:bodyPr/>
          <a:lstStyle/>
          <a:p>
            <a:pPr eaLnBrk="1" hangingPunct="1"/>
            <a:r>
              <a:rPr lang="es-ES" altLang="en-US" sz="4000" dirty="0"/>
              <a:t>Problemas de la integración regional en los países en desarrollo</a:t>
            </a:r>
            <a:endParaRPr lang="en-US" altLang="en-US" sz="4000" dirty="0"/>
          </a:p>
        </p:txBody>
      </p:sp>
      <p:sp>
        <p:nvSpPr>
          <p:cNvPr id="10243" name="Rectangle 3">
            <a:extLst>
              <a:ext uri="{FF2B5EF4-FFF2-40B4-BE49-F238E27FC236}">
                <a16:creationId xmlns:a16="http://schemas.microsoft.com/office/drawing/2014/main" id="{1159BDC3-87F2-473A-97E3-B8E0444D493B}"/>
              </a:ext>
            </a:extLst>
          </p:cNvPr>
          <p:cNvSpPr>
            <a:spLocks noGrp="1" noChangeArrowheads="1"/>
          </p:cNvSpPr>
          <p:nvPr>
            <p:ph type="body" idx="1"/>
          </p:nvPr>
        </p:nvSpPr>
        <p:spPr>
          <a:xfrm>
            <a:off x="827700" y="2052925"/>
            <a:ext cx="7632732" cy="4195481"/>
          </a:xfrm>
          <a:noFill/>
        </p:spPr>
        <p:txBody>
          <a:bodyPr>
            <a:normAutofit fontScale="92500" lnSpcReduction="10000"/>
          </a:bodyPr>
          <a:lstStyle/>
          <a:p>
            <a:pPr eaLnBrk="1" hangingPunct="1">
              <a:lnSpc>
                <a:spcPct val="80000"/>
              </a:lnSpc>
            </a:pPr>
            <a:r>
              <a:rPr lang="es-ES" altLang="en-US" sz="1800" dirty="0"/>
              <a:t>La integración </a:t>
            </a:r>
            <a:r>
              <a:rPr lang="es-ES" altLang="en-US" sz="1800" b="1" dirty="0">
                <a:solidFill>
                  <a:srgbClr val="CC3300"/>
                </a:solidFill>
              </a:rPr>
              <a:t>no</a:t>
            </a:r>
            <a:r>
              <a:rPr lang="es-ES" altLang="en-US" sz="1800" dirty="0"/>
              <a:t> se basa en los beneficios estáticos solamente, sino en los efectos dinámicos a LP.</a:t>
            </a:r>
          </a:p>
          <a:p>
            <a:pPr eaLnBrk="1" hangingPunct="1">
              <a:lnSpc>
                <a:spcPct val="80000"/>
              </a:lnSpc>
            </a:pPr>
            <a:r>
              <a:rPr lang="es-ES" altLang="en-US" sz="1800" dirty="0"/>
              <a:t>Las expectativas de integración estimulan la cooperación y la competencia en los mercados regionales (fusiones y adquisiciones de empresas)</a:t>
            </a:r>
          </a:p>
          <a:p>
            <a:pPr eaLnBrk="1" hangingPunct="1">
              <a:lnSpc>
                <a:spcPct val="80000"/>
              </a:lnSpc>
            </a:pPr>
            <a:r>
              <a:rPr lang="es-ES" altLang="en-US" sz="1800" dirty="0"/>
              <a:t> El objetivo de la integración es acelerar el desarrollo de los países mediante:</a:t>
            </a:r>
          </a:p>
          <a:p>
            <a:pPr lvl="1" eaLnBrk="1" hangingPunct="1">
              <a:lnSpc>
                <a:spcPct val="80000"/>
              </a:lnSpc>
            </a:pPr>
            <a:r>
              <a:rPr lang="es-ES" altLang="en-US" sz="1600" dirty="0"/>
              <a:t>La ampliación del mercado (Economías de escala)</a:t>
            </a:r>
          </a:p>
          <a:p>
            <a:pPr lvl="1" eaLnBrk="1" hangingPunct="1">
              <a:lnSpc>
                <a:spcPct val="80000"/>
              </a:lnSpc>
            </a:pPr>
            <a:r>
              <a:rPr lang="es-ES" altLang="en-US" sz="1600" dirty="0"/>
              <a:t>Puesta en común de recursos esenciales para el crecimiento (energía, agua, …)</a:t>
            </a:r>
          </a:p>
          <a:p>
            <a:pPr lvl="1" eaLnBrk="1" hangingPunct="1">
              <a:lnSpc>
                <a:spcPct val="80000"/>
              </a:lnSpc>
            </a:pPr>
            <a:r>
              <a:rPr lang="es-ES" altLang="en-US" sz="1600" dirty="0"/>
              <a:t>Evitar duplicaciones innecesarias de inversiones de capital productivos (infraestructuras, comunicaciones, centros de distribución y de fabricación)</a:t>
            </a:r>
          </a:p>
          <a:p>
            <a:pPr eaLnBrk="1" hangingPunct="1">
              <a:lnSpc>
                <a:spcPct val="80000"/>
              </a:lnSpc>
            </a:pPr>
            <a:r>
              <a:rPr lang="es-ES" altLang="en-US" sz="1800" dirty="0"/>
              <a:t> La integración entre países en desarrollo tiene también elementos de autodestrucción:</a:t>
            </a:r>
          </a:p>
          <a:p>
            <a:pPr lvl="1" eaLnBrk="1" hangingPunct="1">
              <a:lnSpc>
                <a:spcPct val="80000"/>
              </a:lnSpc>
            </a:pPr>
            <a:r>
              <a:rPr lang="es-ES" altLang="en-US" sz="1600" dirty="0"/>
              <a:t>Difícil supervivencia a largo plazo (</a:t>
            </a:r>
            <a:r>
              <a:rPr lang="es-ES" altLang="en-US" sz="1600" dirty="0" err="1"/>
              <a:t>p.e</a:t>
            </a:r>
            <a:r>
              <a:rPr lang="es-ES" altLang="en-US" sz="1600" dirty="0"/>
              <a:t>.: </a:t>
            </a:r>
            <a:r>
              <a:rPr lang="es-ES" altLang="en-US" sz="1600" b="0" i="1" dirty="0"/>
              <a:t>East </a:t>
            </a:r>
            <a:r>
              <a:rPr lang="es-ES" altLang="en-US" sz="1600" b="0" i="1" dirty="0" err="1"/>
              <a:t>Africa</a:t>
            </a:r>
            <a:r>
              <a:rPr lang="es-ES" altLang="en-US" sz="1600" b="0" i="1" dirty="0"/>
              <a:t> </a:t>
            </a:r>
            <a:r>
              <a:rPr lang="es-ES" altLang="en-US" sz="1600" b="0" i="1" dirty="0" err="1"/>
              <a:t>Common</a:t>
            </a:r>
            <a:r>
              <a:rPr lang="es-ES" altLang="en-US" sz="1600" b="0" i="1" dirty="0"/>
              <a:t> </a:t>
            </a:r>
            <a:r>
              <a:rPr lang="es-ES" altLang="en-US" sz="1600" b="0" i="1" dirty="0" err="1"/>
              <a:t>Market</a:t>
            </a:r>
            <a:r>
              <a:rPr lang="es-ES" altLang="en-US" sz="1600" dirty="0"/>
              <a:t> (EACM), </a:t>
            </a:r>
            <a:r>
              <a:rPr lang="es-ES" altLang="en-US" sz="1600" b="0" i="1" dirty="0"/>
              <a:t>Central American </a:t>
            </a:r>
            <a:r>
              <a:rPr lang="es-ES" altLang="en-US" sz="1600" b="0" i="1" dirty="0" err="1"/>
              <a:t>Common</a:t>
            </a:r>
            <a:r>
              <a:rPr lang="es-ES" altLang="en-US" sz="1600" b="0" i="1" dirty="0"/>
              <a:t> </a:t>
            </a:r>
            <a:r>
              <a:rPr lang="es-ES" altLang="en-US" sz="1600" b="0" i="1" dirty="0" err="1"/>
              <a:t>Market</a:t>
            </a:r>
            <a:r>
              <a:rPr lang="es-ES" altLang="en-US" sz="1600" dirty="0"/>
              <a:t> (CACM).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EFC9CF-8BAE-4864-AEAC-9452D0E14A90}"/>
              </a:ext>
            </a:extLst>
          </p:cNvPr>
          <p:cNvSpPr>
            <a:spLocks noGrp="1"/>
          </p:cNvSpPr>
          <p:nvPr>
            <p:ph type="title"/>
          </p:nvPr>
        </p:nvSpPr>
        <p:spPr/>
        <p:txBody>
          <a:bodyPr/>
          <a:lstStyle/>
          <a:p>
            <a:r>
              <a:rPr lang="es-ES" sz="4000" dirty="0"/>
              <a:t>Desintegración económica ¿Vuelta al proteccionismo?</a:t>
            </a:r>
            <a:endParaRPr lang="en-GB" sz="4000" dirty="0"/>
          </a:p>
        </p:txBody>
      </p:sp>
      <p:sp>
        <p:nvSpPr>
          <p:cNvPr id="3" name="Marcador de contenido 2">
            <a:extLst>
              <a:ext uri="{FF2B5EF4-FFF2-40B4-BE49-F238E27FC236}">
                <a16:creationId xmlns:a16="http://schemas.microsoft.com/office/drawing/2014/main" id="{990D814E-2367-4D5E-A1FD-3A6F13FEF83A}"/>
              </a:ext>
            </a:extLst>
          </p:cNvPr>
          <p:cNvSpPr>
            <a:spLocks noGrp="1"/>
          </p:cNvSpPr>
          <p:nvPr>
            <p:ph idx="1"/>
          </p:nvPr>
        </p:nvSpPr>
        <p:spPr>
          <a:xfrm>
            <a:off x="866437" y="1853248"/>
            <a:ext cx="6711654" cy="4195481"/>
          </a:xfrm>
        </p:spPr>
        <p:txBody>
          <a:bodyPr>
            <a:normAutofit fontScale="92500" lnSpcReduction="10000"/>
          </a:bodyPr>
          <a:lstStyle/>
          <a:p>
            <a:r>
              <a:rPr lang="es-ES" dirty="0"/>
              <a:t>Grexit -&gt; Varios economistas defendieron la opción de salir de la UE para solucionar la crisis de la deuda de Grecia.</a:t>
            </a:r>
          </a:p>
          <a:p>
            <a:r>
              <a:rPr lang="es-ES" dirty="0"/>
              <a:t>Finalmente, el gobierno de Grecia optó por permanecer</a:t>
            </a:r>
          </a:p>
          <a:p>
            <a:r>
              <a:rPr lang="es-ES" dirty="0"/>
              <a:t>El en el Reino Unido (RU) el primer ministro conservador aprueba un referéndum sobre el </a:t>
            </a:r>
            <a:r>
              <a:rPr lang="es-ES" b="1" dirty="0"/>
              <a:t>Brexit</a:t>
            </a:r>
            <a:r>
              <a:rPr lang="es-ES" dirty="0"/>
              <a:t>, para acabar con las reclamaciones cíclicas de los conservadores </a:t>
            </a:r>
            <a:r>
              <a:rPr lang="es-ES" i="1" dirty="0"/>
              <a:t>euro-</a:t>
            </a:r>
            <a:r>
              <a:rPr lang="es-ES" i="1" dirty="0" err="1"/>
              <a:t>excepticos</a:t>
            </a:r>
            <a:endParaRPr lang="es-ES" i="1" dirty="0"/>
          </a:p>
          <a:p>
            <a:r>
              <a:rPr lang="es-ES" dirty="0"/>
              <a:t>La opción Brexit ganó, por un estrecho margen y el Reino Unido </a:t>
            </a:r>
            <a:r>
              <a:rPr lang="es-ES" b="1" dirty="0"/>
              <a:t>salió de la UE en 2020</a:t>
            </a:r>
          </a:p>
          <a:p>
            <a:r>
              <a:rPr lang="es-ES" dirty="0"/>
              <a:t>Sigue habiendo una serie de cuestiones pendientes en la negociación (p. e. la frontera en Irlanda)</a:t>
            </a:r>
            <a:endParaRPr lang="en-GB" dirty="0"/>
          </a:p>
        </p:txBody>
      </p:sp>
      <p:sp>
        <p:nvSpPr>
          <p:cNvPr id="6" name="Marcador de pie de página 5">
            <a:extLst>
              <a:ext uri="{FF2B5EF4-FFF2-40B4-BE49-F238E27FC236}">
                <a16:creationId xmlns:a16="http://schemas.microsoft.com/office/drawing/2014/main" id="{1222181D-030F-48FB-A9D4-C856FE4A0D5A}"/>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7" name="Marcador de número de diapositiva 6">
            <a:extLst>
              <a:ext uri="{FF2B5EF4-FFF2-40B4-BE49-F238E27FC236}">
                <a16:creationId xmlns:a16="http://schemas.microsoft.com/office/drawing/2014/main" id="{254F7B4A-73C5-425D-8A05-5891C2A19133}"/>
              </a:ext>
            </a:extLst>
          </p:cNvPr>
          <p:cNvSpPr>
            <a:spLocks noGrp="1"/>
          </p:cNvSpPr>
          <p:nvPr>
            <p:ph type="sldNum" sz="quarter" idx="12"/>
          </p:nvPr>
        </p:nvSpPr>
        <p:spPr/>
        <p:txBody>
          <a:bodyPr/>
          <a:lstStyle/>
          <a:p>
            <a:fld id="{87DDC43B-B104-4356-83A1-0C65941AE8CF}" type="slidenum">
              <a:rPr lang="en-US" altLang="en-US" smtClean="0"/>
              <a:pPr/>
              <a:t>15</a:t>
            </a:fld>
            <a:endParaRPr lang="en-US" altLang="en-US"/>
          </a:p>
        </p:txBody>
      </p:sp>
    </p:spTree>
    <p:extLst>
      <p:ext uri="{BB962C8B-B14F-4D97-AF65-F5344CB8AC3E}">
        <p14:creationId xmlns:p14="http://schemas.microsoft.com/office/powerpoint/2010/main" val="1960342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E1AAFAEF-4BA1-4FC3-AE04-9EFB61E33B11}"/>
              </a:ext>
            </a:extLst>
          </p:cNvPr>
          <p:cNvSpPr>
            <a:spLocks noGrp="1" noChangeArrowheads="1"/>
          </p:cNvSpPr>
          <p:nvPr>
            <p:ph type="title"/>
          </p:nvPr>
        </p:nvSpPr>
        <p:spPr>
          <a:xfrm>
            <a:off x="1370013" y="247650"/>
            <a:ext cx="7772400" cy="949325"/>
          </a:xfrm>
        </p:spPr>
        <p:txBody>
          <a:bodyPr/>
          <a:lstStyle/>
          <a:p>
            <a:pPr eaLnBrk="1" hangingPunct="1"/>
            <a:r>
              <a:rPr lang="es-ES_tradnl" altLang="en-US" dirty="0"/>
              <a:t>Creación de Comercio</a:t>
            </a:r>
            <a:endParaRPr lang="es-ES" altLang="en-US" dirty="0"/>
          </a:p>
        </p:txBody>
      </p:sp>
      <p:sp>
        <p:nvSpPr>
          <p:cNvPr id="50179" name="Rectangle 3">
            <a:extLst>
              <a:ext uri="{FF2B5EF4-FFF2-40B4-BE49-F238E27FC236}">
                <a16:creationId xmlns:a16="http://schemas.microsoft.com/office/drawing/2014/main" id="{03ECF80F-0671-4497-98FC-33666A8610DF}"/>
              </a:ext>
            </a:extLst>
          </p:cNvPr>
          <p:cNvSpPr>
            <a:spLocks noGrp="1" noChangeArrowheads="1"/>
          </p:cNvSpPr>
          <p:nvPr>
            <p:ph type="body" idx="1"/>
          </p:nvPr>
        </p:nvSpPr>
        <p:spPr>
          <a:xfrm>
            <a:off x="866437" y="1196975"/>
            <a:ext cx="7182465" cy="4899025"/>
          </a:xfrm>
        </p:spPr>
        <p:txBody>
          <a:bodyPr/>
          <a:lstStyle/>
          <a:p>
            <a:pPr eaLnBrk="1" hangingPunct="1">
              <a:lnSpc>
                <a:spcPct val="90000"/>
              </a:lnSpc>
            </a:pPr>
            <a:r>
              <a:rPr lang="es-ES_tradnl" altLang="en-US" dirty="0"/>
              <a:t>Definición:</a:t>
            </a:r>
          </a:p>
          <a:p>
            <a:pPr eaLnBrk="1" hangingPunct="1">
              <a:lnSpc>
                <a:spcPct val="90000"/>
              </a:lnSpc>
              <a:buFontTx/>
              <a:buNone/>
            </a:pPr>
            <a:r>
              <a:rPr lang="es-ES_tradnl" altLang="en-US" dirty="0"/>
              <a:t>   </a:t>
            </a:r>
            <a:r>
              <a:rPr lang="es-ES_tradnl" altLang="en-US" sz="2400" b="1" dirty="0">
                <a:solidFill>
                  <a:srgbClr val="FFFF00"/>
                </a:solidFill>
              </a:rPr>
              <a:t>Ocurre cuando aumenta el volumen de importaciones:</a:t>
            </a:r>
          </a:p>
          <a:p>
            <a:pPr eaLnBrk="1" hangingPunct="1">
              <a:lnSpc>
                <a:spcPct val="90000"/>
              </a:lnSpc>
              <a:buFontTx/>
              <a:buNone/>
            </a:pPr>
            <a:br>
              <a:rPr lang="es-ES_tradnl" altLang="en-US" dirty="0"/>
            </a:br>
            <a:r>
              <a:rPr lang="es-ES_tradnl" altLang="en-US" dirty="0"/>
              <a:t>- La producción domestica en un país </a:t>
            </a:r>
            <a:r>
              <a:rPr lang="es-ES_tradnl" altLang="en-US" b="1" dirty="0"/>
              <a:t>es reemplazada </a:t>
            </a:r>
            <a:r>
              <a:rPr lang="es-ES_tradnl" altLang="en-US" b="1" dirty="0">
                <a:solidFill>
                  <a:srgbClr val="FFFF00"/>
                </a:solidFill>
              </a:rPr>
              <a:t>por </a:t>
            </a:r>
            <a:r>
              <a:rPr lang="es-ES_tradnl" altLang="en-US" b="1" i="1" dirty="0">
                <a:solidFill>
                  <a:srgbClr val="FFFF00"/>
                </a:solidFill>
              </a:rPr>
              <a:t>importaciones mas baratas</a:t>
            </a:r>
            <a:r>
              <a:rPr lang="es-ES_tradnl" altLang="en-US" b="1" dirty="0">
                <a:solidFill>
                  <a:srgbClr val="FFFF00"/>
                </a:solidFill>
              </a:rPr>
              <a:t> </a:t>
            </a:r>
            <a:r>
              <a:rPr lang="es-ES_tradnl" altLang="en-US" dirty="0"/>
              <a:t>de otra nación </a:t>
            </a:r>
          </a:p>
          <a:p>
            <a:pPr eaLnBrk="1" hangingPunct="1">
              <a:lnSpc>
                <a:spcPct val="90000"/>
              </a:lnSpc>
              <a:buFontTx/>
              <a:buNone/>
            </a:pPr>
            <a:br>
              <a:rPr lang="es-ES_tradnl" altLang="en-US" dirty="0"/>
            </a:br>
            <a:r>
              <a:rPr lang="es-ES_tradnl" altLang="en-US" dirty="0"/>
              <a:t>- El </a:t>
            </a:r>
            <a:r>
              <a:rPr lang="es-ES_tradnl" altLang="en-US" b="1" dirty="0">
                <a:solidFill>
                  <a:srgbClr val="FFFF00"/>
                </a:solidFill>
              </a:rPr>
              <a:t>consumo total aumenta </a:t>
            </a:r>
            <a:r>
              <a:rPr lang="es-ES_tradnl" altLang="en-US" dirty="0"/>
              <a:t>creando utilidad neta adicional (por </a:t>
            </a:r>
            <a:r>
              <a:rPr lang="es-ES_tradnl" altLang="en-US" dirty="0">
                <a:solidFill>
                  <a:schemeClr val="accent1">
                    <a:lumMod val="40000"/>
                    <a:lumOff val="60000"/>
                  </a:schemeClr>
                </a:solidFill>
              </a:rPr>
              <a:t>la bajada del precio, efecto renta</a:t>
            </a:r>
            <a:r>
              <a:rPr lang="es-ES_tradnl" altLang="en-US" dirty="0"/>
              <a:t>)</a:t>
            </a:r>
          </a:p>
          <a:p>
            <a:pPr eaLnBrk="1" hangingPunct="1">
              <a:lnSpc>
                <a:spcPct val="90000"/>
              </a:lnSpc>
            </a:pPr>
            <a:endParaRPr lang="es-ES_tradnl" altLang="en-US" dirty="0"/>
          </a:p>
        </p:txBody>
      </p:sp>
      <p:sp>
        <p:nvSpPr>
          <p:cNvPr id="4" name="Marcador de pie de página 3">
            <a:extLst>
              <a:ext uri="{FF2B5EF4-FFF2-40B4-BE49-F238E27FC236}">
                <a16:creationId xmlns:a16="http://schemas.microsoft.com/office/drawing/2014/main" id="{F0CCFBE2-BE80-4389-B0BA-513B77B61CD8}"/>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5" name="Marcador de número de diapositiva 4">
            <a:extLst>
              <a:ext uri="{FF2B5EF4-FFF2-40B4-BE49-F238E27FC236}">
                <a16:creationId xmlns:a16="http://schemas.microsoft.com/office/drawing/2014/main" id="{FC9A1A93-72D1-4FA6-90FB-ABD46F0179E0}"/>
              </a:ext>
            </a:extLst>
          </p:cNvPr>
          <p:cNvSpPr>
            <a:spLocks noGrp="1"/>
          </p:cNvSpPr>
          <p:nvPr>
            <p:ph type="sldNum" sz="quarter" idx="12"/>
          </p:nvPr>
        </p:nvSpPr>
        <p:spPr/>
        <p:txBody>
          <a:bodyPr/>
          <a:lstStyle/>
          <a:p>
            <a:fld id="{87DDC43B-B104-4356-83A1-0C65941AE8CF}" type="slidenum">
              <a:rPr lang="en-US" altLang="en-US" smtClean="0"/>
              <a:pPr/>
              <a:t>16</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iterate type="wd">
                                    <p:tmPct val="100000"/>
                                  </p:iterate>
                                  <p:childTnLst>
                                    <p:set>
                                      <p:cBhvr>
                                        <p:cTn id="6" dur="1" fill="hold">
                                          <p:stCondLst>
                                            <p:cond delay="0"/>
                                          </p:stCondLst>
                                        </p:cTn>
                                        <p:tgtEl>
                                          <p:spTgt spid="50178">
                                            <p:txEl>
                                              <p:pRg st="0" end="0"/>
                                            </p:txEl>
                                          </p:spTgt>
                                        </p:tgtEl>
                                        <p:attrNameLst>
                                          <p:attrName>style.visibility</p:attrName>
                                        </p:attrNameLst>
                                      </p:cBhvr>
                                      <p:to>
                                        <p:strVal val="visible"/>
                                      </p:to>
                                    </p:set>
                                    <p:anim calcmode="lin" valueType="num">
                                      <p:cBhvr additive="base">
                                        <p:cTn id="7" dur="300" fill="hold"/>
                                        <p:tgtEl>
                                          <p:spTgt spid="50178">
                                            <p:txEl>
                                              <p:pRg st="0" end="0"/>
                                            </p:txEl>
                                          </p:spTgt>
                                        </p:tgtEl>
                                        <p:attrNameLst>
                                          <p:attrName>ppt_x</p:attrName>
                                        </p:attrNameLst>
                                      </p:cBhvr>
                                      <p:tavLst>
                                        <p:tav tm="0">
                                          <p:val>
                                            <p:strVal val="#ppt_x"/>
                                          </p:val>
                                        </p:tav>
                                        <p:tav tm="100000">
                                          <p:val>
                                            <p:strVal val="#ppt_x"/>
                                          </p:val>
                                        </p:tav>
                                      </p:tavLst>
                                    </p:anim>
                                    <p:anim calcmode="lin" valueType="num">
                                      <p:cBhvr additive="base">
                                        <p:cTn id="8" dur="300" fill="hold"/>
                                        <p:tgtEl>
                                          <p:spTgt spid="50178">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0179">
                                            <p:txEl>
                                              <p:pRg st="0" end="0"/>
                                            </p:txEl>
                                          </p:spTgt>
                                        </p:tgtEl>
                                        <p:attrNameLst>
                                          <p:attrName>style.visibility</p:attrName>
                                        </p:attrNameLst>
                                      </p:cBhvr>
                                      <p:to>
                                        <p:strVal val="visible"/>
                                      </p:to>
                                    </p:set>
                                    <p:anim calcmode="lin" valueType="num">
                                      <p:cBhvr additive="base">
                                        <p:cTn id="13" dur="500" fill="hold"/>
                                        <p:tgtEl>
                                          <p:spTgt spid="5017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017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0179">
                                            <p:txEl>
                                              <p:pRg st="1" end="1"/>
                                            </p:txEl>
                                          </p:spTgt>
                                        </p:tgtEl>
                                        <p:attrNameLst>
                                          <p:attrName>style.visibility</p:attrName>
                                        </p:attrNameLst>
                                      </p:cBhvr>
                                      <p:to>
                                        <p:strVal val="visible"/>
                                      </p:to>
                                    </p:set>
                                    <p:anim calcmode="lin" valueType="num">
                                      <p:cBhvr additive="base">
                                        <p:cTn id="19" dur="500" fill="hold"/>
                                        <p:tgtEl>
                                          <p:spTgt spid="5017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017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0179">
                                            <p:txEl>
                                              <p:pRg st="2" end="2"/>
                                            </p:txEl>
                                          </p:spTgt>
                                        </p:tgtEl>
                                        <p:attrNameLst>
                                          <p:attrName>style.visibility</p:attrName>
                                        </p:attrNameLst>
                                      </p:cBhvr>
                                      <p:to>
                                        <p:strVal val="visible"/>
                                      </p:to>
                                    </p:set>
                                    <p:anim calcmode="lin" valueType="num">
                                      <p:cBhvr additive="base">
                                        <p:cTn id="25" dur="500" fill="hold"/>
                                        <p:tgtEl>
                                          <p:spTgt spid="5017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017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0179">
                                            <p:txEl>
                                              <p:pRg st="3" end="3"/>
                                            </p:txEl>
                                          </p:spTgt>
                                        </p:tgtEl>
                                        <p:attrNameLst>
                                          <p:attrName>style.visibility</p:attrName>
                                        </p:attrNameLst>
                                      </p:cBhvr>
                                      <p:to>
                                        <p:strVal val="visible"/>
                                      </p:to>
                                    </p:set>
                                    <p:anim calcmode="lin" valueType="num">
                                      <p:cBhvr additive="base">
                                        <p:cTn id="31" dur="500" fill="hold"/>
                                        <p:tgtEl>
                                          <p:spTgt spid="5017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017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build="p" autoUpdateAnimBg="0"/>
      <p:bldP spid="50179"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BC7337FA-6319-4D08-97ED-D4BCDFF46070}"/>
              </a:ext>
            </a:extLst>
          </p:cNvPr>
          <p:cNvSpPr>
            <a:spLocks noGrp="1" noChangeArrowheads="1"/>
          </p:cNvSpPr>
          <p:nvPr>
            <p:ph type="title"/>
          </p:nvPr>
        </p:nvSpPr>
        <p:spPr>
          <a:xfrm>
            <a:off x="1331913" y="0"/>
            <a:ext cx="7124700" cy="1143000"/>
          </a:xfrm>
        </p:spPr>
        <p:txBody>
          <a:bodyPr/>
          <a:lstStyle/>
          <a:p>
            <a:pPr eaLnBrk="1" hangingPunct="1">
              <a:defRPr/>
            </a:pPr>
            <a:r>
              <a:rPr lang="es-ES_tradnl" sz="2800">
                <a:effectLst>
                  <a:outerShdw blurRad="38100" dist="38100" dir="2700000" algn="tl">
                    <a:srgbClr val="C0C0C0"/>
                  </a:outerShdw>
                </a:effectLst>
              </a:rPr>
              <a:t>CREACION DE COMERCIO</a:t>
            </a:r>
            <a:r>
              <a:rPr lang="es-ES_tradnl" sz="2800"/>
              <a:t> GRAFICO</a:t>
            </a:r>
            <a:r>
              <a:rPr lang="es-ES_tradnl"/>
              <a:t>                                                                                     </a:t>
            </a:r>
            <a:endParaRPr lang="es-ES"/>
          </a:p>
        </p:txBody>
      </p:sp>
      <p:sp>
        <p:nvSpPr>
          <p:cNvPr id="52227" name="Line 3">
            <a:extLst>
              <a:ext uri="{FF2B5EF4-FFF2-40B4-BE49-F238E27FC236}">
                <a16:creationId xmlns:a16="http://schemas.microsoft.com/office/drawing/2014/main" id="{67DD6238-E83D-465B-B165-9075510FED37}"/>
              </a:ext>
            </a:extLst>
          </p:cNvPr>
          <p:cNvSpPr>
            <a:spLocks noChangeShapeType="1"/>
          </p:cNvSpPr>
          <p:nvPr/>
        </p:nvSpPr>
        <p:spPr bwMode="auto">
          <a:xfrm>
            <a:off x="1219200" y="1295400"/>
            <a:ext cx="0" cy="441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228" name="Line 4">
            <a:extLst>
              <a:ext uri="{FF2B5EF4-FFF2-40B4-BE49-F238E27FC236}">
                <a16:creationId xmlns:a16="http://schemas.microsoft.com/office/drawing/2014/main" id="{7FDDAF0E-40FF-456B-A695-A375A28F420D}"/>
              </a:ext>
            </a:extLst>
          </p:cNvPr>
          <p:cNvSpPr>
            <a:spLocks noChangeShapeType="1"/>
          </p:cNvSpPr>
          <p:nvPr/>
        </p:nvSpPr>
        <p:spPr bwMode="auto">
          <a:xfrm>
            <a:off x="1219200" y="5715000"/>
            <a:ext cx="7543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229" name="Line 5">
            <a:extLst>
              <a:ext uri="{FF2B5EF4-FFF2-40B4-BE49-F238E27FC236}">
                <a16:creationId xmlns:a16="http://schemas.microsoft.com/office/drawing/2014/main" id="{9CE5AA63-41FF-4B4E-9283-CDBCC79708D6}"/>
              </a:ext>
            </a:extLst>
          </p:cNvPr>
          <p:cNvSpPr>
            <a:spLocks noChangeShapeType="1"/>
          </p:cNvSpPr>
          <p:nvPr/>
        </p:nvSpPr>
        <p:spPr bwMode="auto">
          <a:xfrm>
            <a:off x="1219200" y="4800600"/>
            <a:ext cx="7467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230" name="Line 6">
            <a:extLst>
              <a:ext uri="{FF2B5EF4-FFF2-40B4-BE49-F238E27FC236}">
                <a16:creationId xmlns:a16="http://schemas.microsoft.com/office/drawing/2014/main" id="{44830D21-992C-4AAE-94C6-49002F5235CD}"/>
              </a:ext>
            </a:extLst>
          </p:cNvPr>
          <p:cNvSpPr>
            <a:spLocks noChangeShapeType="1"/>
          </p:cNvSpPr>
          <p:nvPr/>
        </p:nvSpPr>
        <p:spPr bwMode="auto">
          <a:xfrm>
            <a:off x="1219200" y="3810000"/>
            <a:ext cx="716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231" name="Line 7">
            <a:extLst>
              <a:ext uri="{FF2B5EF4-FFF2-40B4-BE49-F238E27FC236}">
                <a16:creationId xmlns:a16="http://schemas.microsoft.com/office/drawing/2014/main" id="{A296685C-06FD-4DCC-8BA1-243D656B46E1}"/>
              </a:ext>
            </a:extLst>
          </p:cNvPr>
          <p:cNvSpPr>
            <a:spLocks noChangeShapeType="1"/>
          </p:cNvSpPr>
          <p:nvPr/>
        </p:nvSpPr>
        <p:spPr bwMode="auto">
          <a:xfrm flipV="1">
            <a:off x="1600200" y="2057400"/>
            <a:ext cx="4495800" cy="3200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232" name="Line 8">
            <a:extLst>
              <a:ext uri="{FF2B5EF4-FFF2-40B4-BE49-F238E27FC236}">
                <a16:creationId xmlns:a16="http://schemas.microsoft.com/office/drawing/2014/main" id="{73B0B621-BDA4-4F56-9B92-9336BFB9DD34}"/>
              </a:ext>
            </a:extLst>
          </p:cNvPr>
          <p:cNvSpPr>
            <a:spLocks noChangeShapeType="1"/>
          </p:cNvSpPr>
          <p:nvPr/>
        </p:nvSpPr>
        <p:spPr bwMode="auto">
          <a:xfrm>
            <a:off x="1219200" y="1676400"/>
            <a:ext cx="7391400" cy="3429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233" name="AutoShape 9">
            <a:extLst>
              <a:ext uri="{FF2B5EF4-FFF2-40B4-BE49-F238E27FC236}">
                <a16:creationId xmlns:a16="http://schemas.microsoft.com/office/drawing/2014/main" id="{5BF36661-164C-4B6D-B09F-D6B789688F07}"/>
              </a:ext>
            </a:extLst>
          </p:cNvPr>
          <p:cNvSpPr>
            <a:spLocks noChangeArrowheads="1"/>
          </p:cNvSpPr>
          <p:nvPr/>
        </p:nvSpPr>
        <p:spPr bwMode="auto">
          <a:xfrm>
            <a:off x="5715000" y="3733800"/>
            <a:ext cx="2209800" cy="1066800"/>
          </a:xfrm>
          <a:prstGeom prst="rtTriangle">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34" name="AutoShape 10">
            <a:extLst>
              <a:ext uri="{FF2B5EF4-FFF2-40B4-BE49-F238E27FC236}">
                <a16:creationId xmlns:a16="http://schemas.microsoft.com/office/drawing/2014/main" id="{3FE2620B-8353-4084-BB7F-EAE49ACC4D87}"/>
              </a:ext>
            </a:extLst>
          </p:cNvPr>
          <p:cNvSpPr>
            <a:spLocks noChangeArrowheads="1"/>
          </p:cNvSpPr>
          <p:nvPr/>
        </p:nvSpPr>
        <p:spPr bwMode="auto">
          <a:xfrm rot="-5370211">
            <a:off x="2478087" y="3617913"/>
            <a:ext cx="987425" cy="1371600"/>
          </a:xfrm>
          <a:prstGeom prst="rtTriangle">
            <a:avLst/>
          </a:prstGeom>
          <a:solidFill>
            <a:srgbClr val="92D050"/>
          </a:solidFill>
          <a:ln w="9525">
            <a:solidFill>
              <a:schemeClr val="tx1"/>
            </a:solidFill>
            <a:miter lim="800000"/>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35" name="Text Box 11">
            <a:extLst>
              <a:ext uri="{FF2B5EF4-FFF2-40B4-BE49-F238E27FC236}">
                <a16:creationId xmlns:a16="http://schemas.microsoft.com/office/drawing/2014/main" id="{C5B7CAC5-3CE6-4CA5-857D-1C8A4D89BE8A}"/>
              </a:ext>
            </a:extLst>
          </p:cNvPr>
          <p:cNvSpPr txBox="1">
            <a:spLocks noChangeArrowheads="1"/>
          </p:cNvSpPr>
          <p:nvPr/>
        </p:nvSpPr>
        <p:spPr bwMode="auto">
          <a:xfrm>
            <a:off x="6096000" y="1828800"/>
            <a:ext cx="5064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Sx</a:t>
            </a:r>
            <a:endParaRPr lang="es-ES" altLang="en-US"/>
          </a:p>
        </p:txBody>
      </p:sp>
      <p:sp>
        <p:nvSpPr>
          <p:cNvPr id="52236" name="Text Box 12">
            <a:extLst>
              <a:ext uri="{FF2B5EF4-FFF2-40B4-BE49-F238E27FC236}">
                <a16:creationId xmlns:a16="http://schemas.microsoft.com/office/drawing/2014/main" id="{97B741A1-19E7-4488-A8D7-957934EBE77D}"/>
              </a:ext>
            </a:extLst>
          </p:cNvPr>
          <p:cNvSpPr txBox="1">
            <a:spLocks noChangeArrowheads="1"/>
          </p:cNvSpPr>
          <p:nvPr/>
        </p:nvSpPr>
        <p:spPr bwMode="auto">
          <a:xfrm>
            <a:off x="8518525" y="4765675"/>
            <a:ext cx="557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Dx</a:t>
            </a:r>
            <a:endParaRPr lang="es-ES" altLang="en-US"/>
          </a:p>
        </p:txBody>
      </p:sp>
      <p:sp>
        <p:nvSpPr>
          <p:cNvPr id="52237" name="Text Box 13">
            <a:extLst>
              <a:ext uri="{FF2B5EF4-FFF2-40B4-BE49-F238E27FC236}">
                <a16:creationId xmlns:a16="http://schemas.microsoft.com/office/drawing/2014/main" id="{FE75B9A6-7AB3-4D54-8E90-4D3913D4006A}"/>
              </a:ext>
            </a:extLst>
          </p:cNvPr>
          <p:cNvSpPr txBox="1">
            <a:spLocks noChangeArrowheads="1"/>
          </p:cNvSpPr>
          <p:nvPr/>
        </p:nvSpPr>
        <p:spPr bwMode="auto">
          <a:xfrm>
            <a:off x="8077200" y="3352800"/>
            <a:ext cx="800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S</a:t>
            </a:r>
            <a:r>
              <a:rPr lang="es-ES_tradnl" altLang="en-US" sz="1400"/>
              <a:t>1</a:t>
            </a:r>
            <a:r>
              <a:rPr lang="es-ES_tradnl" altLang="en-US"/>
              <a:t>+T</a:t>
            </a:r>
            <a:endParaRPr lang="es-ES" altLang="en-US"/>
          </a:p>
        </p:txBody>
      </p:sp>
      <p:sp>
        <p:nvSpPr>
          <p:cNvPr id="52238" name="Text Box 14">
            <a:extLst>
              <a:ext uri="{FF2B5EF4-FFF2-40B4-BE49-F238E27FC236}">
                <a16:creationId xmlns:a16="http://schemas.microsoft.com/office/drawing/2014/main" id="{E06380A3-751F-4757-ADD9-18858F1451A2}"/>
              </a:ext>
            </a:extLst>
          </p:cNvPr>
          <p:cNvSpPr txBox="1">
            <a:spLocks noChangeArrowheads="1"/>
          </p:cNvSpPr>
          <p:nvPr/>
        </p:nvSpPr>
        <p:spPr bwMode="auto">
          <a:xfrm>
            <a:off x="8458200" y="4343400"/>
            <a:ext cx="430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S</a:t>
            </a:r>
            <a:r>
              <a:rPr lang="es-ES_tradnl" altLang="en-US" sz="1200"/>
              <a:t>1</a:t>
            </a:r>
            <a:endParaRPr lang="es-ES" altLang="en-US" sz="1200"/>
          </a:p>
        </p:txBody>
      </p:sp>
      <p:sp>
        <p:nvSpPr>
          <p:cNvPr id="52239" name="Text Box 15">
            <a:extLst>
              <a:ext uri="{FF2B5EF4-FFF2-40B4-BE49-F238E27FC236}">
                <a16:creationId xmlns:a16="http://schemas.microsoft.com/office/drawing/2014/main" id="{BCC88EDE-258E-4B2F-8466-EE3D924DE2EA}"/>
              </a:ext>
            </a:extLst>
          </p:cNvPr>
          <p:cNvSpPr txBox="1">
            <a:spLocks noChangeArrowheads="1"/>
          </p:cNvSpPr>
          <p:nvPr/>
        </p:nvSpPr>
        <p:spPr bwMode="auto">
          <a:xfrm>
            <a:off x="7848600" y="5334000"/>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sz="1800" b="1"/>
              <a:t>W</a:t>
            </a:r>
            <a:endParaRPr lang="es-ES" altLang="en-US" sz="1800" b="1"/>
          </a:p>
        </p:txBody>
      </p:sp>
      <p:sp>
        <p:nvSpPr>
          <p:cNvPr id="52240" name="Oval 16">
            <a:extLst>
              <a:ext uri="{FF2B5EF4-FFF2-40B4-BE49-F238E27FC236}">
                <a16:creationId xmlns:a16="http://schemas.microsoft.com/office/drawing/2014/main" id="{8862D3E1-3EF5-45A7-8059-1156D5ED9A42}"/>
              </a:ext>
            </a:extLst>
          </p:cNvPr>
          <p:cNvSpPr>
            <a:spLocks noChangeArrowheads="1"/>
          </p:cNvSpPr>
          <p:nvPr/>
        </p:nvSpPr>
        <p:spPr bwMode="auto">
          <a:xfrm>
            <a:off x="2209800" y="4724400"/>
            <a:ext cx="152400" cy="152400"/>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41" name="Oval 17">
            <a:extLst>
              <a:ext uri="{FF2B5EF4-FFF2-40B4-BE49-F238E27FC236}">
                <a16:creationId xmlns:a16="http://schemas.microsoft.com/office/drawing/2014/main" id="{EC6875B5-4854-42B3-B074-B73B07516970}"/>
              </a:ext>
            </a:extLst>
          </p:cNvPr>
          <p:cNvSpPr>
            <a:spLocks noChangeArrowheads="1"/>
          </p:cNvSpPr>
          <p:nvPr/>
        </p:nvSpPr>
        <p:spPr bwMode="auto">
          <a:xfrm>
            <a:off x="3581400" y="4724400"/>
            <a:ext cx="152400" cy="152400"/>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42" name="Oval 18">
            <a:extLst>
              <a:ext uri="{FF2B5EF4-FFF2-40B4-BE49-F238E27FC236}">
                <a16:creationId xmlns:a16="http://schemas.microsoft.com/office/drawing/2014/main" id="{7FF6626C-D372-4805-A56B-9FEA8B6A0076}"/>
              </a:ext>
            </a:extLst>
          </p:cNvPr>
          <p:cNvSpPr>
            <a:spLocks noChangeArrowheads="1"/>
          </p:cNvSpPr>
          <p:nvPr/>
        </p:nvSpPr>
        <p:spPr bwMode="auto">
          <a:xfrm>
            <a:off x="5638800" y="3733800"/>
            <a:ext cx="152400" cy="152400"/>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43" name="Oval 19">
            <a:extLst>
              <a:ext uri="{FF2B5EF4-FFF2-40B4-BE49-F238E27FC236}">
                <a16:creationId xmlns:a16="http://schemas.microsoft.com/office/drawing/2014/main" id="{EDE7F23B-F91F-4B32-A84C-1AE7264E3D59}"/>
              </a:ext>
            </a:extLst>
          </p:cNvPr>
          <p:cNvSpPr>
            <a:spLocks noChangeArrowheads="1"/>
          </p:cNvSpPr>
          <p:nvPr/>
        </p:nvSpPr>
        <p:spPr bwMode="auto">
          <a:xfrm>
            <a:off x="5638800" y="4724400"/>
            <a:ext cx="152400" cy="152400"/>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44" name="Oval 20">
            <a:extLst>
              <a:ext uri="{FF2B5EF4-FFF2-40B4-BE49-F238E27FC236}">
                <a16:creationId xmlns:a16="http://schemas.microsoft.com/office/drawing/2014/main" id="{5C498301-2DF0-4ECF-B328-A7A4B52428CB}"/>
              </a:ext>
            </a:extLst>
          </p:cNvPr>
          <p:cNvSpPr>
            <a:spLocks noChangeArrowheads="1"/>
          </p:cNvSpPr>
          <p:nvPr/>
        </p:nvSpPr>
        <p:spPr bwMode="auto">
          <a:xfrm>
            <a:off x="7848600" y="4724400"/>
            <a:ext cx="152400" cy="152400"/>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45" name="Oval 21">
            <a:extLst>
              <a:ext uri="{FF2B5EF4-FFF2-40B4-BE49-F238E27FC236}">
                <a16:creationId xmlns:a16="http://schemas.microsoft.com/office/drawing/2014/main" id="{67FCBA26-646F-44A4-9E90-7B3D353B6FD2}"/>
              </a:ext>
            </a:extLst>
          </p:cNvPr>
          <p:cNvSpPr>
            <a:spLocks noChangeArrowheads="1"/>
          </p:cNvSpPr>
          <p:nvPr/>
        </p:nvSpPr>
        <p:spPr bwMode="auto">
          <a:xfrm>
            <a:off x="5638800" y="5638800"/>
            <a:ext cx="152400" cy="152400"/>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46" name="Oval 22">
            <a:extLst>
              <a:ext uri="{FF2B5EF4-FFF2-40B4-BE49-F238E27FC236}">
                <a16:creationId xmlns:a16="http://schemas.microsoft.com/office/drawing/2014/main" id="{692B5510-952C-44C3-BE8E-A40A04007FA7}"/>
              </a:ext>
            </a:extLst>
          </p:cNvPr>
          <p:cNvSpPr>
            <a:spLocks noChangeArrowheads="1"/>
          </p:cNvSpPr>
          <p:nvPr/>
        </p:nvSpPr>
        <p:spPr bwMode="auto">
          <a:xfrm>
            <a:off x="7772400" y="5638800"/>
            <a:ext cx="152400" cy="152400"/>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47" name="Oval 23">
            <a:extLst>
              <a:ext uri="{FF2B5EF4-FFF2-40B4-BE49-F238E27FC236}">
                <a16:creationId xmlns:a16="http://schemas.microsoft.com/office/drawing/2014/main" id="{872271E5-83CF-478E-9700-0488E7FF0EB0}"/>
              </a:ext>
            </a:extLst>
          </p:cNvPr>
          <p:cNvSpPr>
            <a:spLocks noChangeArrowheads="1"/>
          </p:cNvSpPr>
          <p:nvPr/>
        </p:nvSpPr>
        <p:spPr bwMode="auto">
          <a:xfrm>
            <a:off x="3581400" y="3733800"/>
            <a:ext cx="152400" cy="152400"/>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48" name="Oval 24">
            <a:extLst>
              <a:ext uri="{FF2B5EF4-FFF2-40B4-BE49-F238E27FC236}">
                <a16:creationId xmlns:a16="http://schemas.microsoft.com/office/drawing/2014/main" id="{761CFAA1-8780-48A4-9B16-782AE2576CAA}"/>
              </a:ext>
            </a:extLst>
          </p:cNvPr>
          <p:cNvSpPr>
            <a:spLocks noChangeArrowheads="1"/>
          </p:cNvSpPr>
          <p:nvPr/>
        </p:nvSpPr>
        <p:spPr bwMode="auto">
          <a:xfrm>
            <a:off x="2209800" y="5638800"/>
            <a:ext cx="152400" cy="152400"/>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49" name="Oval 25">
            <a:extLst>
              <a:ext uri="{FF2B5EF4-FFF2-40B4-BE49-F238E27FC236}">
                <a16:creationId xmlns:a16="http://schemas.microsoft.com/office/drawing/2014/main" id="{B9566DDB-7245-4EAF-9C73-388699D3A549}"/>
              </a:ext>
            </a:extLst>
          </p:cNvPr>
          <p:cNvSpPr>
            <a:spLocks noChangeArrowheads="1"/>
          </p:cNvSpPr>
          <p:nvPr/>
        </p:nvSpPr>
        <p:spPr bwMode="auto">
          <a:xfrm>
            <a:off x="3581400" y="5638800"/>
            <a:ext cx="152400" cy="152400"/>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50" name="Oval 26">
            <a:extLst>
              <a:ext uri="{FF2B5EF4-FFF2-40B4-BE49-F238E27FC236}">
                <a16:creationId xmlns:a16="http://schemas.microsoft.com/office/drawing/2014/main" id="{F214FFE0-31B9-4FB2-AE36-976E36AF7E3C}"/>
              </a:ext>
            </a:extLst>
          </p:cNvPr>
          <p:cNvSpPr>
            <a:spLocks noChangeArrowheads="1"/>
          </p:cNvSpPr>
          <p:nvPr/>
        </p:nvSpPr>
        <p:spPr bwMode="auto">
          <a:xfrm>
            <a:off x="4419600" y="3124200"/>
            <a:ext cx="152400" cy="152400"/>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51" name="Oval 27">
            <a:extLst>
              <a:ext uri="{FF2B5EF4-FFF2-40B4-BE49-F238E27FC236}">
                <a16:creationId xmlns:a16="http://schemas.microsoft.com/office/drawing/2014/main" id="{E883D6F5-D4F1-4B20-8A7E-37D349FA551F}"/>
              </a:ext>
            </a:extLst>
          </p:cNvPr>
          <p:cNvSpPr>
            <a:spLocks noChangeArrowheads="1"/>
          </p:cNvSpPr>
          <p:nvPr/>
        </p:nvSpPr>
        <p:spPr bwMode="auto">
          <a:xfrm>
            <a:off x="1143000" y="4724400"/>
            <a:ext cx="152400" cy="152400"/>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52" name="Oval 28">
            <a:extLst>
              <a:ext uri="{FF2B5EF4-FFF2-40B4-BE49-F238E27FC236}">
                <a16:creationId xmlns:a16="http://schemas.microsoft.com/office/drawing/2014/main" id="{DAAFE480-6F6A-45B4-96F3-AA0434540DBC}"/>
              </a:ext>
            </a:extLst>
          </p:cNvPr>
          <p:cNvSpPr>
            <a:spLocks noChangeArrowheads="1"/>
          </p:cNvSpPr>
          <p:nvPr/>
        </p:nvSpPr>
        <p:spPr bwMode="auto">
          <a:xfrm>
            <a:off x="1143000" y="3733800"/>
            <a:ext cx="152400" cy="152400"/>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53" name="Text Box 29">
            <a:extLst>
              <a:ext uri="{FF2B5EF4-FFF2-40B4-BE49-F238E27FC236}">
                <a16:creationId xmlns:a16="http://schemas.microsoft.com/office/drawing/2014/main" id="{DF55098C-493E-4CF5-9FFD-4BB073DA2739}"/>
              </a:ext>
            </a:extLst>
          </p:cNvPr>
          <p:cNvSpPr txBox="1">
            <a:spLocks noChangeArrowheads="1"/>
          </p:cNvSpPr>
          <p:nvPr/>
        </p:nvSpPr>
        <p:spPr bwMode="auto">
          <a:xfrm>
            <a:off x="755650" y="1052513"/>
            <a:ext cx="430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P</a:t>
            </a:r>
            <a:r>
              <a:rPr lang="es-ES_tradnl" altLang="en-US" sz="1200"/>
              <a:t>x</a:t>
            </a:r>
            <a:endParaRPr lang="es-ES" altLang="en-US" sz="1200"/>
          </a:p>
        </p:txBody>
      </p:sp>
      <p:sp>
        <p:nvSpPr>
          <p:cNvPr id="52254" name="Text Box 30">
            <a:extLst>
              <a:ext uri="{FF2B5EF4-FFF2-40B4-BE49-F238E27FC236}">
                <a16:creationId xmlns:a16="http://schemas.microsoft.com/office/drawing/2014/main" id="{AB69F3AB-519B-4ECB-9E55-F615AD667CEC}"/>
              </a:ext>
            </a:extLst>
          </p:cNvPr>
          <p:cNvSpPr txBox="1">
            <a:spLocks noChangeArrowheads="1"/>
          </p:cNvSpPr>
          <p:nvPr/>
        </p:nvSpPr>
        <p:spPr bwMode="auto">
          <a:xfrm>
            <a:off x="8670925" y="55276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X</a:t>
            </a:r>
            <a:endParaRPr lang="es-ES" altLang="en-US"/>
          </a:p>
        </p:txBody>
      </p:sp>
      <p:sp>
        <p:nvSpPr>
          <p:cNvPr id="52255" name="Text Box 31">
            <a:extLst>
              <a:ext uri="{FF2B5EF4-FFF2-40B4-BE49-F238E27FC236}">
                <a16:creationId xmlns:a16="http://schemas.microsoft.com/office/drawing/2014/main" id="{1665F66C-7D66-49B6-9B33-06E42C4FE317}"/>
              </a:ext>
            </a:extLst>
          </p:cNvPr>
          <p:cNvSpPr txBox="1">
            <a:spLocks noChangeArrowheads="1"/>
          </p:cNvSpPr>
          <p:nvPr/>
        </p:nvSpPr>
        <p:spPr bwMode="auto">
          <a:xfrm>
            <a:off x="1295400" y="3429000"/>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G</a:t>
            </a:r>
            <a:endParaRPr lang="es-ES" altLang="en-US"/>
          </a:p>
        </p:txBody>
      </p:sp>
      <p:sp>
        <p:nvSpPr>
          <p:cNvPr id="52256" name="Text Box 32">
            <a:extLst>
              <a:ext uri="{FF2B5EF4-FFF2-40B4-BE49-F238E27FC236}">
                <a16:creationId xmlns:a16="http://schemas.microsoft.com/office/drawing/2014/main" id="{1766FE67-F485-465D-811C-0D5CFA7CEAAF}"/>
              </a:ext>
            </a:extLst>
          </p:cNvPr>
          <p:cNvSpPr txBox="1">
            <a:spLocks noChangeArrowheads="1"/>
          </p:cNvSpPr>
          <p:nvPr/>
        </p:nvSpPr>
        <p:spPr bwMode="auto">
          <a:xfrm>
            <a:off x="1219200" y="4419600"/>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A</a:t>
            </a:r>
            <a:endParaRPr lang="es-ES" altLang="en-US"/>
          </a:p>
        </p:txBody>
      </p:sp>
      <p:sp>
        <p:nvSpPr>
          <p:cNvPr id="52257" name="Text Box 33">
            <a:extLst>
              <a:ext uri="{FF2B5EF4-FFF2-40B4-BE49-F238E27FC236}">
                <a16:creationId xmlns:a16="http://schemas.microsoft.com/office/drawing/2014/main" id="{7756A0D3-66DA-421F-B3E8-CA92DA0C8906}"/>
              </a:ext>
            </a:extLst>
          </p:cNvPr>
          <p:cNvSpPr txBox="1">
            <a:spLocks noChangeArrowheads="1"/>
          </p:cNvSpPr>
          <p:nvPr/>
        </p:nvSpPr>
        <p:spPr bwMode="auto">
          <a:xfrm>
            <a:off x="2057400" y="4343400"/>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C</a:t>
            </a:r>
            <a:endParaRPr lang="es-ES" altLang="en-US"/>
          </a:p>
        </p:txBody>
      </p:sp>
      <p:sp>
        <p:nvSpPr>
          <p:cNvPr id="52258" name="Text Box 34">
            <a:extLst>
              <a:ext uri="{FF2B5EF4-FFF2-40B4-BE49-F238E27FC236}">
                <a16:creationId xmlns:a16="http://schemas.microsoft.com/office/drawing/2014/main" id="{57E3E3A0-136F-4B76-B6CD-8A923B6D90BA}"/>
              </a:ext>
            </a:extLst>
          </p:cNvPr>
          <p:cNvSpPr txBox="1">
            <a:spLocks noChangeArrowheads="1"/>
          </p:cNvSpPr>
          <p:nvPr/>
        </p:nvSpPr>
        <p:spPr bwMode="auto">
          <a:xfrm>
            <a:off x="3352800" y="3352800"/>
            <a:ext cx="303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J</a:t>
            </a:r>
            <a:endParaRPr lang="es-ES" altLang="en-US"/>
          </a:p>
        </p:txBody>
      </p:sp>
      <p:sp>
        <p:nvSpPr>
          <p:cNvPr id="52259" name="Text Box 35">
            <a:extLst>
              <a:ext uri="{FF2B5EF4-FFF2-40B4-BE49-F238E27FC236}">
                <a16:creationId xmlns:a16="http://schemas.microsoft.com/office/drawing/2014/main" id="{60FE55F1-F377-4517-9DDE-41D08DA9A3CC}"/>
              </a:ext>
            </a:extLst>
          </p:cNvPr>
          <p:cNvSpPr txBox="1">
            <a:spLocks noChangeArrowheads="1"/>
          </p:cNvSpPr>
          <p:nvPr/>
        </p:nvSpPr>
        <p:spPr bwMode="auto">
          <a:xfrm>
            <a:off x="4419600" y="2743200"/>
            <a:ext cx="369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E</a:t>
            </a:r>
            <a:endParaRPr lang="es-ES" altLang="en-US"/>
          </a:p>
        </p:txBody>
      </p:sp>
      <p:sp>
        <p:nvSpPr>
          <p:cNvPr id="52260" name="Text Box 36">
            <a:extLst>
              <a:ext uri="{FF2B5EF4-FFF2-40B4-BE49-F238E27FC236}">
                <a16:creationId xmlns:a16="http://schemas.microsoft.com/office/drawing/2014/main" id="{B0B57533-4FB0-4069-84A2-59FC0FE2DC25}"/>
              </a:ext>
            </a:extLst>
          </p:cNvPr>
          <p:cNvSpPr txBox="1">
            <a:spLocks noChangeArrowheads="1"/>
          </p:cNvSpPr>
          <p:nvPr/>
        </p:nvSpPr>
        <p:spPr bwMode="auto">
          <a:xfrm>
            <a:off x="3048000" y="4800600"/>
            <a:ext cx="4556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M</a:t>
            </a:r>
            <a:endParaRPr lang="es-ES" altLang="en-US"/>
          </a:p>
        </p:txBody>
      </p:sp>
      <p:sp>
        <p:nvSpPr>
          <p:cNvPr id="52261" name="Text Box 37">
            <a:extLst>
              <a:ext uri="{FF2B5EF4-FFF2-40B4-BE49-F238E27FC236}">
                <a16:creationId xmlns:a16="http://schemas.microsoft.com/office/drawing/2014/main" id="{3225F392-FA96-4028-B4D3-57FBE3318932}"/>
              </a:ext>
            </a:extLst>
          </p:cNvPr>
          <p:cNvSpPr txBox="1">
            <a:spLocks noChangeArrowheads="1"/>
          </p:cNvSpPr>
          <p:nvPr/>
        </p:nvSpPr>
        <p:spPr bwMode="auto">
          <a:xfrm>
            <a:off x="1981200" y="5715000"/>
            <a:ext cx="488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10</a:t>
            </a:r>
            <a:endParaRPr lang="es-ES" altLang="en-US"/>
          </a:p>
        </p:txBody>
      </p:sp>
      <p:sp>
        <p:nvSpPr>
          <p:cNvPr id="52262" name="Text Box 38">
            <a:extLst>
              <a:ext uri="{FF2B5EF4-FFF2-40B4-BE49-F238E27FC236}">
                <a16:creationId xmlns:a16="http://schemas.microsoft.com/office/drawing/2014/main" id="{166C8A30-F765-4E93-B979-122DF10E6F6D}"/>
              </a:ext>
            </a:extLst>
          </p:cNvPr>
          <p:cNvSpPr txBox="1">
            <a:spLocks noChangeArrowheads="1"/>
          </p:cNvSpPr>
          <p:nvPr/>
        </p:nvSpPr>
        <p:spPr bwMode="auto">
          <a:xfrm>
            <a:off x="3352800" y="5715000"/>
            <a:ext cx="488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20</a:t>
            </a:r>
            <a:endParaRPr lang="es-ES" altLang="en-US"/>
          </a:p>
        </p:txBody>
      </p:sp>
      <p:sp>
        <p:nvSpPr>
          <p:cNvPr id="52263" name="Text Box 39">
            <a:extLst>
              <a:ext uri="{FF2B5EF4-FFF2-40B4-BE49-F238E27FC236}">
                <a16:creationId xmlns:a16="http://schemas.microsoft.com/office/drawing/2014/main" id="{AFE7E579-6727-4C60-A548-DB5EB0CB293B}"/>
              </a:ext>
            </a:extLst>
          </p:cNvPr>
          <p:cNvSpPr txBox="1">
            <a:spLocks noChangeArrowheads="1"/>
          </p:cNvSpPr>
          <p:nvPr/>
        </p:nvSpPr>
        <p:spPr bwMode="auto">
          <a:xfrm>
            <a:off x="5410200" y="5715000"/>
            <a:ext cx="488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50</a:t>
            </a:r>
            <a:endParaRPr lang="es-ES" altLang="en-US"/>
          </a:p>
        </p:txBody>
      </p:sp>
      <p:sp>
        <p:nvSpPr>
          <p:cNvPr id="52264" name="Text Box 40">
            <a:extLst>
              <a:ext uri="{FF2B5EF4-FFF2-40B4-BE49-F238E27FC236}">
                <a16:creationId xmlns:a16="http://schemas.microsoft.com/office/drawing/2014/main" id="{C952AAA9-BB32-4495-A47D-8006A0DCB114}"/>
              </a:ext>
            </a:extLst>
          </p:cNvPr>
          <p:cNvSpPr txBox="1">
            <a:spLocks noChangeArrowheads="1"/>
          </p:cNvSpPr>
          <p:nvPr/>
        </p:nvSpPr>
        <p:spPr bwMode="auto">
          <a:xfrm>
            <a:off x="7543800" y="5715000"/>
            <a:ext cx="488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70</a:t>
            </a:r>
            <a:endParaRPr lang="es-ES" altLang="en-US"/>
          </a:p>
        </p:txBody>
      </p:sp>
      <p:sp>
        <p:nvSpPr>
          <p:cNvPr id="52265" name="Text Box 41">
            <a:extLst>
              <a:ext uri="{FF2B5EF4-FFF2-40B4-BE49-F238E27FC236}">
                <a16:creationId xmlns:a16="http://schemas.microsoft.com/office/drawing/2014/main" id="{F23D0621-C78E-4DB4-B78D-ACD3AB8525FC}"/>
              </a:ext>
            </a:extLst>
          </p:cNvPr>
          <p:cNvSpPr txBox="1">
            <a:spLocks noChangeArrowheads="1"/>
          </p:cNvSpPr>
          <p:nvPr/>
        </p:nvSpPr>
        <p:spPr bwMode="auto">
          <a:xfrm>
            <a:off x="5622925" y="331787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H</a:t>
            </a:r>
            <a:endParaRPr lang="es-ES" altLang="en-US"/>
          </a:p>
        </p:txBody>
      </p:sp>
      <p:sp>
        <p:nvSpPr>
          <p:cNvPr id="52266" name="Text Box 42">
            <a:extLst>
              <a:ext uri="{FF2B5EF4-FFF2-40B4-BE49-F238E27FC236}">
                <a16:creationId xmlns:a16="http://schemas.microsoft.com/office/drawing/2014/main" id="{5B28589D-1F84-4723-8C39-66B5C2BFDABB}"/>
              </a:ext>
            </a:extLst>
          </p:cNvPr>
          <p:cNvSpPr txBox="1">
            <a:spLocks noChangeArrowheads="1"/>
          </p:cNvSpPr>
          <p:nvPr/>
        </p:nvSpPr>
        <p:spPr bwMode="auto">
          <a:xfrm>
            <a:off x="5791200" y="4876800"/>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N</a:t>
            </a:r>
            <a:endParaRPr lang="es-ES" altLang="en-US"/>
          </a:p>
        </p:txBody>
      </p:sp>
      <p:sp>
        <p:nvSpPr>
          <p:cNvPr id="52267" name="Text Box 43">
            <a:extLst>
              <a:ext uri="{FF2B5EF4-FFF2-40B4-BE49-F238E27FC236}">
                <a16:creationId xmlns:a16="http://schemas.microsoft.com/office/drawing/2014/main" id="{F7190D4F-CE9B-46BB-A7A7-B59786CBD878}"/>
              </a:ext>
            </a:extLst>
          </p:cNvPr>
          <p:cNvSpPr txBox="1">
            <a:spLocks noChangeArrowheads="1"/>
          </p:cNvSpPr>
          <p:nvPr/>
        </p:nvSpPr>
        <p:spPr bwMode="auto">
          <a:xfrm>
            <a:off x="7848600" y="4343400"/>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B</a:t>
            </a:r>
            <a:endParaRPr lang="es-ES" altLang="en-US"/>
          </a:p>
        </p:txBody>
      </p:sp>
      <p:sp>
        <p:nvSpPr>
          <p:cNvPr id="52268" name="Line 44">
            <a:extLst>
              <a:ext uri="{FF2B5EF4-FFF2-40B4-BE49-F238E27FC236}">
                <a16:creationId xmlns:a16="http://schemas.microsoft.com/office/drawing/2014/main" id="{D07FE0E6-5A67-47BD-9BE5-5C9768F97890}"/>
              </a:ext>
            </a:extLst>
          </p:cNvPr>
          <p:cNvSpPr>
            <a:spLocks noChangeShapeType="1"/>
          </p:cNvSpPr>
          <p:nvPr/>
        </p:nvSpPr>
        <p:spPr bwMode="auto">
          <a:xfrm>
            <a:off x="1219200" y="3200400"/>
            <a:ext cx="71628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GB"/>
          </a:p>
        </p:txBody>
      </p:sp>
      <p:sp>
        <p:nvSpPr>
          <p:cNvPr id="52269" name="Oval 45">
            <a:extLst>
              <a:ext uri="{FF2B5EF4-FFF2-40B4-BE49-F238E27FC236}">
                <a16:creationId xmlns:a16="http://schemas.microsoft.com/office/drawing/2014/main" id="{447CE099-9524-45FC-9EBD-F09AC4FF9A47}"/>
              </a:ext>
            </a:extLst>
          </p:cNvPr>
          <p:cNvSpPr>
            <a:spLocks noChangeArrowheads="1"/>
          </p:cNvSpPr>
          <p:nvPr/>
        </p:nvSpPr>
        <p:spPr bwMode="auto">
          <a:xfrm>
            <a:off x="1155663" y="3379327"/>
            <a:ext cx="152400" cy="152400"/>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70" name="Text Box 46">
            <a:extLst>
              <a:ext uri="{FF2B5EF4-FFF2-40B4-BE49-F238E27FC236}">
                <a16:creationId xmlns:a16="http://schemas.microsoft.com/office/drawing/2014/main" id="{34EB47A0-49A2-4CB8-B080-F445587A27DB}"/>
              </a:ext>
            </a:extLst>
          </p:cNvPr>
          <p:cNvSpPr txBox="1">
            <a:spLocks noChangeArrowheads="1"/>
          </p:cNvSpPr>
          <p:nvPr/>
        </p:nvSpPr>
        <p:spPr bwMode="auto">
          <a:xfrm>
            <a:off x="914400" y="4495800"/>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1</a:t>
            </a:r>
            <a:endParaRPr lang="es-ES" altLang="en-US"/>
          </a:p>
        </p:txBody>
      </p:sp>
      <p:sp>
        <p:nvSpPr>
          <p:cNvPr id="52271" name="Text Box 47">
            <a:extLst>
              <a:ext uri="{FF2B5EF4-FFF2-40B4-BE49-F238E27FC236}">
                <a16:creationId xmlns:a16="http://schemas.microsoft.com/office/drawing/2014/main" id="{29FB3C88-58B2-427D-B079-6EFF16FE003B}"/>
              </a:ext>
            </a:extLst>
          </p:cNvPr>
          <p:cNvSpPr txBox="1">
            <a:spLocks noChangeArrowheads="1"/>
          </p:cNvSpPr>
          <p:nvPr/>
        </p:nvSpPr>
        <p:spPr bwMode="auto">
          <a:xfrm>
            <a:off x="898525" y="3470275"/>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2</a:t>
            </a:r>
            <a:endParaRPr lang="es-ES" altLang="en-US"/>
          </a:p>
        </p:txBody>
      </p:sp>
      <p:sp>
        <p:nvSpPr>
          <p:cNvPr id="52272" name="Text Box 48">
            <a:extLst>
              <a:ext uri="{FF2B5EF4-FFF2-40B4-BE49-F238E27FC236}">
                <a16:creationId xmlns:a16="http://schemas.microsoft.com/office/drawing/2014/main" id="{EE9886EB-C439-4693-B289-834516314CEC}"/>
              </a:ext>
            </a:extLst>
          </p:cNvPr>
          <p:cNvSpPr txBox="1">
            <a:spLocks noChangeArrowheads="1"/>
          </p:cNvSpPr>
          <p:nvPr/>
        </p:nvSpPr>
        <p:spPr bwMode="auto">
          <a:xfrm>
            <a:off x="914401" y="3129304"/>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3</a:t>
            </a:r>
            <a:endParaRPr lang="es-ES" altLang="en-US"/>
          </a:p>
        </p:txBody>
      </p:sp>
      <p:sp>
        <p:nvSpPr>
          <p:cNvPr id="52273" name="Rectangle 49">
            <a:extLst>
              <a:ext uri="{FF2B5EF4-FFF2-40B4-BE49-F238E27FC236}">
                <a16:creationId xmlns:a16="http://schemas.microsoft.com/office/drawing/2014/main" id="{FA3381CE-E624-4F27-BB66-B0C814A6F182}"/>
              </a:ext>
            </a:extLst>
          </p:cNvPr>
          <p:cNvSpPr>
            <a:spLocks noChangeArrowheads="1"/>
          </p:cNvSpPr>
          <p:nvPr/>
        </p:nvSpPr>
        <p:spPr bwMode="auto">
          <a:xfrm>
            <a:off x="3657600" y="3810000"/>
            <a:ext cx="2057400" cy="990600"/>
          </a:xfrm>
          <a:prstGeom prst="rect">
            <a:avLst/>
          </a:prstGeom>
          <a:solidFill>
            <a:schemeClr val="accent2"/>
          </a:solidFill>
          <a:ln w="9525">
            <a:solidFill>
              <a:schemeClr val="tx1"/>
            </a:solidFill>
            <a:miter lim="800000"/>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74" name="Line 50">
            <a:extLst>
              <a:ext uri="{FF2B5EF4-FFF2-40B4-BE49-F238E27FC236}">
                <a16:creationId xmlns:a16="http://schemas.microsoft.com/office/drawing/2014/main" id="{65835DFE-D037-4E37-9196-58503846AB45}"/>
              </a:ext>
            </a:extLst>
          </p:cNvPr>
          <p:cNvSpPr>
            <a:spLocks noChangeShapeType="1"/>
          </p:cNvSpPr>
          <p:nvPr/>
        </p:nvSpPr>
        <p:spPr bwMode="auto">
          <a:xfrm>
            <a:off x="1219200" y="5715000"/>
            <a:ext cx="44958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275" name="Line 51">
            <a:extLst>
              <a:ext uri="{FF2B5EF4-FFF2-40B4-BE49-F238E27FC236}">
                <a16:creationId xmlns:a16="http://schemas.microsoft.com/office/drawing/2014/main" id="{D39D75DD-D19B-4ACC-888A-8FE1C547A968}"/>
              </a:ext>
            </a:extLst>
          </p:cNvPr>
          <p:cNvSpPr>
            <a:spLocks noChangeShapeType="1"/>
          </p:cNvSpPr>
          <p:nvPr/>
        </p:nvSpPr>
        <p:spPr bwMode="auto">
          <a:xfrm>
            <a:off x="1219200" y="5715000"/>
            <a:ext cx="2362200" cy="0"/>
          </a:xfrm>
          <a:prstGeom prst="line">
            <a:avLst/>
          </a:prstGeom>
          <a:noFill/>
          <a:ln w="57150">
            <a:solidFill>
              <a:srgbClr val="CC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276" name="Line 52">
            <a:extLst>
              <a:ext uri="{FF2B5EF4-FFF2-40B4-BE49-F238E27FC236}">
                <a16:creationId xmlns:a16="http://schemas.microsoft.com/office/drawing/2014/main" id="{92A60229-579B-4185-B55F-D304AA207C84}"/>
              </a:ext>
            </a:extLst>
          </p:cNvPr>
          <p:cNvSpPr>
            <a:spLocks noChangeShapeType="1"/>
          </p:cNvSpPr>
          <p:nvPr/>
        </p:nvSpPr>
        <p:spPr bwMode="auto">
          <a:xfrm>
            <a:off x="3657600" y="5715000"/>
            <a:ext cx="20574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277" name="Line 53">
            <a:extLst>
              <a:ext uri="{FF2B5EF4-FFF2-40B4-BE49-F238E27FC236}">
                <a16:creationId xmlns:a16="http://schemas.microsoft.com/office/drawing/2014/main" id="{2C033EF3-8282-467A-B108-F7FDA9B8E8B2}"/>
              </a:ext>
            </a:extLst>
          </p:cNvPr>
          <p:cNvSpPr>
            <a:spLocks noChangeShapeType="1"/>
          </p:cNvSpPr>
          <p:nvPr/>
        </p:nvSpPr>
        <p:spPr bwMode="auto">
          <a:xfrm flipH="1">
            <a:off x="1219200" y="5715000"/>
            <a:ext cx="66294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278" name="Line 54">
            <a:extLst>
              <a:ext uri="{FF2B5EF4-FFF2-40B4-BE49-F238E27FC236}">
                <a16:creationId xmlns:a16="http://schemas.microsoft.com/office/drawing/2014/main" id="{D066BD33-5A0D-4C09-873D-8E0FDABCEA9B}"/>
              </a:ext>
            </a:extLst>
          </p:cNvPr>
          <p:cNvSpPr>
            <a:spLocks noChangeShapeType="1"/>
          </p:cNvSpPr>
          <p:nvPr/>
        </p:nvSpPr>
        <p:spPr bwMode="auto">
          <a:xfrm>
            <a:off x="1219200" y="5715000"/>
            <a:ext cx="990600" cy="0"/>
          </a:xfrm>
          <a:prstGeom prst="line">
            <a:avLst/>
          </a:prstGeom>
          <a:noFill/>
          <a:ln w="38100">
            <a:solidFill>
              <a:srgbClr val="CC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279" name="Line 55">
            <a:extLst>
              <a:ext uri="{FF2B5EF4-FFF2-40B4-BE49-F238E27FC236}">
                <a16:creationId xmlns:a16="http://schemas.microsoft.com/office/drawing/2014/main" id="{91D5618C-9101-408E-B6A3-977377FE2AAB}"/>
              </a:ext>
            </a:extLst>
          </p:cNvPr>
          <p:cNvSpPr>
            <a:spLocks noChangeShapeType="1"/>
          </p:cNvSpPr>
          <p:nvPr/>
        </p:nvSpPr>
        <p:spPr bwMode="auto">
          <a:xfrm>
            <a:off x="2286000" y="5715000"/>
            <a:ext cx="55626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280" name="Rectangle 56">
            <a:extLst>
              <a:ext uri="{FF2B5EF4-FFF2-40B4-BE49-F238E27FC236}">
                <a16:creationId xmlns:a16="http://schemas.microsoft.com/office/drawing/2014/main" id="{4540D674-A28E-44C8-8D62-D20A45E3CDAA}"/>
              </a:ext>
            </a:extLst>
          </p:cNvPr>
          <p:cNvSpPr>
            <a:spLocks noChangeArrowheads="1"/>
          </p:cNvSpPr>
          <p:nvPr/>
        </p:nvSpPr>
        <p:spPr bwMode="auto">
          <a:xfrm>
            <a:off x="3657600" y="3810000"/>
            <a:ext cx="2057400" cy="990600"/>
          </a:xfrm>
          <a:prstGeom prst="rect">
            <a:avLst/>
          </a:prstGeom>
          <a:solidFill>
            <a:schemeClr val="accent6">
              <a:lumMod val="60000"/>
              <a:lumOff val="40000"/>
            </a:schemeClr>
          </a:solidFill>
          <a:ln w="9525">
            <a:solidFill>
              <a:schemeClr val="tx1"/>
            </a:solidFill>
            <a:miter lim="800000"/>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2281" name="AutoShape 57">
            <a:extLst>
              <a:ext uri="{FF2B5EF4-FFF2-40B4-BE49-F238E27FC236}">
                <a16:creationId xmlns:a16="http://schemas.microsoft.com/office/drawing/2014/main" id="{C61E65FB-FECD-4ADB-8AC2-59631C9BBF8D}"/>
              </a:ext>
            </a:extLst>
          </p:cNvPr>
          <p:cNvSpPr>
            <a:spLocks/>
          </p:cNvSpPr>
          <p:nvPr/>
        </p:nvSpPr>
        <p:spPr bwMode="auto">
          <a:xfrm>
            <a:off x="1600200" y="2133599"/>
            <a:ext cx="1219200" cy="1295401"/>
          </a:xfrm>
          <a:prstGeom prst="borderCallout3">
            <a:avLst>
              <a:gd name="adj1" fmla="val 10000"/>
              <a:gd name="adj2" fmla="val 106250"/>
              <a:gd name="adj3" fmla="val 10000"/>
              <a:gd name="adj4" fmla="val 112500"/>
              <a:gd name="adj5" fmla="val 149861"/>
              <a:gd name="adj6" fmla="val 112500"/>
              <a:gd name="adj7" fmla="val 172222"/>
              <a:gd name="adj8" fmla="val 39324"/>
            </a:avLst>
          </a:prstGeom>
          <a:solidFill>
            <a:schemeClr val="accent5">
              <a:lumMod val="50000"/>
            </a:schemeClr>
          </a:solidFill>
          <a:ln w="38100">
            <a:solidFill>
              <a:schemeClr val="tx1"/>
            </a:solid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s-ES_tradnl" altLang="en-US" sz="1600" b="1" dirty="0"/>
              <a:t>Reducción en la renta del Productor</a:t>
            </a:r>
          </a:p>
          <a:p>
            <a:pPr eaLnBrk="1" hangingPunct="1"/>
            <a:r>
              <a:rPr lang="es-ES_tradnl" altLang="en-US" sz="1600" b="1" dirty="0"/>
              <a:t>GJCA</a:t>
            </a:r>
            <a:endParaRPr lang="es-ES" altLang="en-US" sz="1600" b="1" dirty="0"/>
          </a:p>
        </p:txBody>
      </p:sp>
      <p:sp>
        <p:nvSpPr>
          <p:cNvPr id="52282" name="AutoShape 58">
            <a:extLst>
              <a:ext uri="{FF2B5EF4-FFF2-40B4-BE49-F238E27FC236}">
                <a16:creationId xmlns:a16="http://schemas.microsoft.com/office/drawing/2014/main" id="{C32433BD-F930-40D9-BDAE-7BEC3585C044}"/>
              </a:ext>
            </a:extLst>
          </p:cNvPr>
          <p:cNvSpPr>
            <a:spLocks/>
          </p:cNvSpPr>
          <p:nvPr/>
        </p:nvSpPr>
        <p:spPr bwMode="auto">
          <a:xfrm>
            <a:off x="3924300" y="5013325"/>
            <a:ext cx="1589087" cy="1368425"/>
          </a:xfrm>
          <a:prstGeom prst="borderCallout3">
            <a:avLst>
              <a:gd name="adj1" fmla="val 8352"/>
              <a:gd name="adj2" fmla="val 104903"/>
              <a:gd name="adj3" fmla="val 8352"/>
              <a:gd name="adj4" fmla="val 105824"/>
              <a:gd name="adj5" fmla="val -40255"/>
              <a:gd name="adj6" fmla="val 105824"/>
              <a:gd name="adj7" fmla="val -52782"/>
              <a:gd name="adj8" fmla="val 84472"/>
            </a:avLst>
          </a:prstGeom>
          <a:solidFill>
            <a:schemeClr val="accent6">
              <a:lumMod val="40000"/>
              <a:lumOff val="60000"/>
            </a:schemeClr>
          </a:solidFill>
          <a:ln w="38100">
            <a:solidFill>
              <a:schemeClr val="tx1"/>
            </a:solid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s-ES_tradnl" altLang="en-US" sz="1600" b="1" dirty="0">
                <a:solidFill>
                  <a:schemeClr val="bg2">
                    <a:lumMod val="75000"/>
                  </a:schemeClr>
                </a:solidFill>
              </a:rPr>
              <a:t>Ganancia de los consumidores/</a:t>
            </a:r>
          </a:p>
          <a:p>
            <a:pPr eaLnBrk="1" hangingPunct="1"/>
            <a:r>
              <a:rPr lang="es-ES_tradnl" altLang="en-US" sz="1600" b="1" dirty="0">
                <a:solidFill>
                  <a:schemeClr val="bg2">
                    <a:lumMod val="75000"/>
                  </a:schemeClr>
                </a:solidFill>
              </a:rPr>
              <a:t>Perdida de Ingreso Arancelario</a:t>
            </a:r>
            <a:endParaRPr lang="es-ES" altLang="en-US" sz="1600" b="1" dirty="0">
              <a:solidFill>
                <a:schemeClr val="bg2">
                  <a:lumMod val="75000"/>
                </a:schemeClr>
              </a:solidFill>
            </a:endParaRPr>
          </a:p>
        </p:txBody>
      </p:sp>
      <p:sp>
        <p:nvSpPr>
          <p:cNvPr id="52283" name="AutoShape 59">
            <a:extLst>
              <a:ext uri="{FF2B5EF4-FFF2-40B4-BE49-F238E27FC236}">
                <a16:creationId xmlns:a16="http://schemas.microsoft.com/office/drawing/2014/main" id="{48C9C777-0E3A-4F20-8D42-2EF7FB6460A2}"/>
              </a:ext>
            </a:extLst>
          </p:cNvPr>
          <p:cNvSpPr>
            <a:spLocks/>
          </p:cNvSpPr>
          <p:nvPr/>
        </p:nvSpPr>
        <p:spPr bwMode="auto">
          <a:xfrm>
            <a:off x="3657600" y="1676400"/>
            <a:ext cx="1600200" cy="990600"/>
          </a:xfrm>
          <a:prstGeom prst="borderCallout2">
            <a:avLst>
              <a:gd name="adj1" fmla="val 11537"/>
              <a:gd name="adj2" fmla="val -4764"/>
              <a:gd name="adj3" fmla="val 11537"/>
              <a:gd name="adj4" fmla="val -9125"/>
              <a:gd name="adj5" fmla="val 267630"/>
              <a:gd name="adj6" fmla="val -24903"/>
            </a:avLst>
          </a:prstGeom>
          <a:solidFill>
            <a:srgbClr val="92D050"/>
          </a:solidFill>
          <a:ln w="38100">
            <a:solidFill>
              <a:schemeClr val="tx1"/>
            </a:solid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s-ES_tradnl" altLang="en-US" sz="1600" b="1" dirty="0">
                <a:solidFill>
                  <a:schemeClr val="bg1"/>
                </a:solidFill>
              </a:rPr>
              <a:t>Ganancia de bienestar a través de la Producción</a:t>
            </a:r>
            <a:endParaRPr lang="es-ES" altLang="en-US" sz="1600" b="1" dirty="0">
              <a:solidFill>
                <a:schemeClr val="bg1"/>
              </a:solidFill>
            </a:endParaRPr>
          </a:p>
        </p:txBody>
      </p:sp>
      <p:sp>
        <p:nvSpPr>
          <p:cNvPr id="52284" name="AutoShape 60">
            <a:extLst>
              <a:ext uri="{FF2B5EF4-FFF2-40B4-BE49-F238E27FC236}">
                <a16:creationId xmlns:a16="http://schemas.microsoft.com/office/drawing/2014/main" id="{3CD7EFDF-35AC-4A4A-8221-B47D86EACC65}"/>
              </a:ext>
            </a:extLst>
          </p:cNvPr>
          <p:cNvSpPr>
            <a:spLocks/>
          </p:cNvSpPr>
          <p:nvPr/>
        </p:nvSpPr>
        <p:spPr bwMode="auto">
          <a:xfrm>
            <a:off x="7497763" y="1752600"/>
            <a:ext cx="1341437" cy="1295400"/>
          </a:xfrm>
          <a:prstGeom prst="borderCallout2">
            <a:avLst>
              <a:gd name="adj1" fmla="val 8824"/>
              <a:gd name="adj2" fmla="val -5681"/>
              <a:gd name="adj3" fmla="val 8824"/>
              <a:gd name="adj4" fmla="val -24852"/>
              <a:gd name="adj5" fmla="val 203310"/>
              <a:gd name="adj6" fmla="val -93727"/>
            </a:avLst>
          </a:prstGeom>
          <a:solidFill>
            <a:schemeClr val="accent1"/>
          </a:solidFill>
          <a:ln w="38100">
            <a:solidFill>
              <a:schemeClr val="tx1"/>
            </a:solid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s-ES_tradnl" altLang="en-US" sz="1600" b="1"/>
              <a:t>Ganancia de bienestar por incremento del consumo</a:t>
            </a:r>
            <a:endParaRPr lang="es-ES" altLang="en-US" sz="1600" b="1"/>
          </a:p>
        </p:txBody>
      </p:sp>
      <p:sp>
        <p:nvSpPr>
          <p:cNvPr id="5" name="Marcador de pie de página 4">
            <a:extLst>
              <a:ext uri="{FF2B5EF4-FFF2-40B4-BE49-F238E27FC236}">
                <a16:creationId xmlns:a16="http://schemas.microsoft.com/office/drawing/2014/main" id="{73880877-DEC1-4E5C-8013-93F30600D6E0}"/>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Marcador de número de diapositiva 5">
            <a:extLst>
              <a:ext uri="{FF2B5EF4-FFF2-40B4-BE49-F238E27FC236}">
                <a16:creationId xmlns:a16="http://schemas.microsoft.com/office/drawing/2014/main" id="{FF4DF2ED-0837-445F-B5FC-E4648BDBF3A6}"/>
              </a:ext>
            </a:extLst>
          </p:cNvPr>
          <p:cNvSpPr>
            <a:spLocks noGrp="1"/>
          </p:cNvSpPr>
          <p:nvPr>
            <p:ph type="sldNum" sz="quarter" idx="12"/>
          </p:nvPr>
        </p:nvSpPr>
        <p:spPr/>
        <p:txBody>
          <a:bodyPr/>
          <a:lstStyle/>
          <a:p>
            <a:fld id="{773DD6FF-E3F6-4E05-AF65-B933D036B933}" type="slidenum">
              <a:rPr lang="en-US" altLang="en-US" smtClean="0"/>
              <a:pPr/>
              <a:t>17</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52227"/>
                                        </p:tgtEl>
                                        <p:attrNameLst>
                                          <p:attrName>style.visibility</p:attrName>
                                        </p:attrNameLst>
                                      </p:cBhvr>
                                      <p:to>
                                        <p:strVal val="visible"/>
                                      </p:to>
                                    </p:set>
                                    <p:anim calcmode="lin" valueType="num">
                                      <p:cBhvr additive="base">
                                        <p:cTn id="7" dur="500" fill="hold"/>
                                        <p:tgtEl>
                                          <p:spTgt spid="52227"/>
                                        </p:tgtEl>
                                        <p:attrNameLst>
                                          <p:attrName>ppt_x</p:attrName>
                                        </p:attrNameLst>
                                      </p:cBhvr>
                                      <p:tavLst>
                                        <p:tav tm="0">
                                          <p:val>
                                            <p:strVal val="0-#ppt_w/2"/>
                                          </p:val>
                                        </p:tav>
                                        <p:tav tm="100000">
                                          <p:val>
                                            <p:strVal val="#ppt_x"/>
                                          </p:val>
                                        </p:tav>
                                      </p:tavLst>
                                    </p:anim>
                                    <p:anim calcmode="lin" valueType="num">
                                      <p:cBhvr additive="base">
                                        <p:cTn id="8" dur="500" fill="hold"/>
                                        <p:tgtEl>
                                          <p:spTgt spid="5222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52228"/>
                                        </p:tgtEl>
                                        <p:attrNameLst>
                                          <p:attrName>style.visibility</p:attrName>
                                        </p:attrNameLst>
                                      </p:cBhvr>
                                      <p:to>
                                        <p:strVal val="visible"/>
                                      </p:to>
                                    </p:set>
                                    <p:anim calcmode="lin" valueType="num">
                                      <p:cBhvr additive="base">
                                        <p:cTn id="13" dur="500" fill="hold"/>
                                        <p:tgtEl>
                                          <p:spTgt spid="52228"/>
                                        </p:tgtEl>
                                        <p:attrNameLst>
                                          <p:attrName>ppt_x</p:attrName>
                                        </p:attrNameLst>
                                      </p:cBhvr>
                                      <p:tavLst>
                                        <p:tav tm="0">
                                          <p:val>
                                            <p:strVal val="0-#ppt_w/2"/>
                                          </p:val>
                                        </p:tav>
                                        <p:tav tm="100000">
                                          <p:val>
                                            <p:strVal val="#ppt_x"/>
                                          </p:val>
                                        </p:tav>
                                      </p:tavLst>
                                    </p:anim>
                                    <p:anim calcmode="lin" valueType="num">
                                      <p:cBhvr additive="base">
                                        <p:cTn id="14" dur="500" fill="hold"/>
                                        <p:tgtEl>
                                          <p:spTgt spid="5222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2270">
                                            <p:txEl>
                                              <p:pRg st="0" end="0"/>
                                            </p:txEl>
                                          </p:spTgt>
                                        </p:tgtEl>
                                        <p:attrNameLst>
                                          <p:attrName>style.visibility</p:attrName>
                                        </p:attrNameLst>
                                      </p:cBhvr>
                                      <p:to>
                                        <p:strVal val="visible"/>
                                      </p:to>
                                    </p:set>
                                    <p:anim calcmode="lin" valueType="num">
                                      <p:cBhvr additive="base">
                                        <p:cTn id="19" dur="500" fill="hold"/>
                                        <p:tgtEl>
                                          <p:spTgt spid="52270">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227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2271">
                                            <p:txEl>
                                              <p:pRg st="0" end="0"/>
                                            </p:txEl>
                                          </p:spTgt>
                                        </p:tgtEl>
                                        <p:attrNameLst>
                                          <p:attrName>style.visibility</p:attrName>
                                        </p:attrNameLst>
                                      </p:cBhvr>
                                      <p:to>
                                        <p:strVal val="visible"/>
                                      </p:to>
                                    </p:set>
                                    <p:anim calcmode="lin" valueType="num">
                                      <p:cBhvr additive="base">
                                        <p:cTn id="25" dur="500" fill="hold"/>
                                        <p:tgtEl>
                                          <p:spTgt spid="52271">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227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wav"/>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2272">
                                            <p:txEl>
                                              <p:pRg st="0" end="0"/>
                                            </p:txEl>
                                          </p:spTgt>
                                        </p:tgtEl>
                                        <p:attrNameLst>
                                          <p:attrName>style.visibility</p:attrName>
                                        </p:attrNameLst>
                                      </p:cBhvr>
                                      <p:to>
                                        <p:strVal val="visible"/>
                                      </p:to>
                                    </p:set>
                                    <p:anim calcmode="lin" valueType="num">
                                      <p:cBhvr additive="base">
                                        <p:cTn id="31" dur="500" fill="hold"/>
                                        <p:tgtEl>
                                          <p:spTgt spid="52272">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2272">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2251"/>
                                        </p:tgtEl>
                                        <p:attrNameLst>
                                          <p:attrName>style.visibility</p:attrName>
                                        </p:attrNameLst>
                                      </p:cBhvr>
                                      <p:to>
                                        <p:strVal val="visible"/>
                                      </p:to>
                                    </p:set>
                                    <p:anim calcmode="lin" valueType="num">
                                      <p:cBhvr additive="base">
                                        <p:cTn id="37" dur="500" fill="hold"/>
                                        <p:tgtEl>
                                          <p:spTgt spid="52251"/>
                                        </p:tgtEl>
                                        <p:attrNameLst>
                                          <p:attrName>ppt_x</p:attrName>
                                        </p:attrNameLst>
                                      </p:cBhvr>
                                      <p:tavLst>
                                        <p:tav tm="0">
                                          <p:val>
                                            <p:strVal val="0-#ppt_w/2"/>
                                          </p:val>
                                        </p:tav>
                                        <p:tav tm="100000">
                                          <p:val>
                                            <p:strVal val="#ppt_x"/>
                                          </p:val>
                                        </p:tav>
                                      </p:tavLst>
                                    </p:anim>
                                    <p:anim calcmode="lin" valueType="num">
                                      <p:cBhvr additive="base">
                                        <p:cTn id="38" dur="500" fill="hold"/>
                                        <p:tgtEl>
                                          <p:spTgt spid="5225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wav"/>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2252"/>
                                        </p:tgtEl>
                                        <p:attrNameLst>
                                          <p:attrName>style.visibility</p:attrName>
                                        </p:attrNameLst>
                                      </p:cBhvr>
                                      <p:to>
                                        <p:strVal val="visible"/>
                                      </p:to>
                                    </p:set>
                                    <p:anim calcmode="lin" valueType="num">
                                      <p:cBhvr additive="base">
                                        <p:cTn id="43" dur="500" fill="hold"/>
                                        <p:tgtEl>
                                          <p:spTgt spid="52252"/>
                                        </p:tgtEl>
                                        <p:attrNameLst>
                                          <p:attrName>ppt_x</p:attrName>
                                        </p:attrNameLst>
                                      </p:cBhvr>
                                      <p:tavLst>
                                        <p:tav tm="0">
                                          <p:val>
                                            <p:strVal val="0-#ppt_w/2"/>
                                          </p:val>
                                        </p:tav>
                                        <p:tav tm="100000">
                                          <p:val>
                                            <p:strVal val="#ppt_x"/>
                                          </p:val>
                                        </p:tav>
                                      </p:tavLst>
                                    </p:anim>
                                    <p:anim calcmode="lin" valueType="num">
                                      <p:cBhvr additive="base">
                                        <p:cTn id="44" dur="500" fill="hold"/>
                                        <p:tgtEl>
                                          <p:spTgt spid="5225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wav"/>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52269"/>
                                        </p:tgtEl>
                                        <p:attrNameLst>
                                          <p:attrName>style.visibility</p:attrName>
                                        </p:attrNameLst>
                                      </p:cBhvr>
                                      <p:to>
                                        <p:strVal val="visible"/>
                                      </p:to>
                                    </p:set>
                                    <p:anim calcmode="lin" valueType="num">
                                      <p:cBhvr additive="base">
                                        <p:cTn id="49" dur="500" fill="hold"/>
                                        <p:tgtEl>
                                          <p:spTgt spid="52269"/>
                                        </p:tgtEl>
                                        <p:attrNameLst>
                                          <p:attrName>ppt_x</p:attrName>
                                        </p:attrNameLst>
                                      </p:cBhvr>
                                      <p:tavLst>
                                        <p:tav tm="0">
                                          <p:val>
                                            <p:strVal val="0-#ppt_w/2"/>
                                          </p:val>
                                        </p:tav>
                                        <p:tav tm="100000">
                                          <p:val>
                                            <p:strVal val="#ppt_x"/>
                                          </p:val>
                                        </p:tav>
                                      </p:tavLst>
                                    </p:anim>
                                    <p:anim calcmode="lin" valueType="num">
                                      <p:cBhvr additive="base">
                                        <p:cTn id="50" dur="500" fill="hold"/>
                                        <p:tgtEl>
                                          <p:spTgt spid="5226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wav"/>
                                        </p:tgtEl>
                                      </p:cMediaNode>
                                    </p:audio>
                                  </p:sub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52261">
                                            <p:txEl>
                                              <p:pRg st="0" end="0"/>
                                            </p:txEl>
                                          </p:spTgt>
                                        </p:tgtEl>
                                        <p:attrNameLst>
                                          <p:attrName>style.visibility</p:attrName>
                                        </p:attrNameLst>
                                      </p:cBhvr>
                                      <p:to>
                                        <p:strVal val="visible"/>
                                      </p:to>
                                    </p:set>
                                    <p:anim calcmode="lin" valueType="num">
                                      <p:cBhvr additive="base">
                                        <p:cTn id="55" dur="500" fill="hold"/>
                                        <p:tgtEl>
                                          <p:spTgt spid="52261">
                                            <p:txEl>
                                              <p:pRg st="0" end="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5226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3" name="whoosh.wav"/>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52248"/>
                                        </p:tgtEl>
                                        <p:attrNameLst>
                                          <p:attrName>style.visibility</p:attrName>
                                        </p:attrNameLst>
                                      </p:cBhvr>
                                      <p:to>
                                        <p:strVal val="visible"/>
                                      </p:to>
                                    </p:set>
                                    <p:anim calcmode="lin" valueType="num">
                                      <p:cBhvr additive="base">
                                        <p:cTn id="61" dur="500" fill="hold"/>
                                        <p:tgtEl>
                                          <p:spTgt spid="52248"/>
                                        </p:tgtEl>
                                        <p:attrNameLst>
                                          <p:attrName>ppt_x</p:attrName>
                                        </p:attrNameLst>
                                      </p:cBhvr>
                                      <p:tavLst>
                                        <p:tav tm="0">
                                          <p:val>
                                            <p:strVal val="0-#ppt_w/2"/>
                                          </p:val>
                                        </p:tav>
                                        <p:tav tm="100000">
                                          <p:val>
                                            <p:strVal val="#ppt_x"/>
                                          </p:val>
                                        </p:tav>
                                      </p:tavLst>
                                    </p:anim>
                                    <p:anim calcmode="lin" valueType="num">
                                      <p:cBhvr additive="base">
                                        <p:cTn id="62" dur="500" fill="hold"/>
                                        <p:tgtEl>
                                          <p:spTgt spid="5224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3" name="whoosh.wav"/>
                                        </p:tgtEl>
                                      </p:cMediaNode>
                                    </p:audio>
                                  </p:sub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52262">
                                            <p:txEl>
                                              <p:pRg st="0" end="0"/>
                                            </p:txEl>
                                          </p:spTgt>
                                        </p:tgtEl>
                                        <p:attrNameLst>
                                          <p:attrName>style.visibility</p:attrName>
                                        </p:attrNameLst>
                                      </p:cBhvr>
                                      <p:to>
                                        <p:strVal val="visible"/>
                                      </p:to>
                                    </p:set>
                                    <p:anim calcmode="lin" valueType="num">
                                      <p:cBhvr additive="base">
                                        <p:cTn id="67" dur="500" fill="hold"/>
                                        <p:tgtEl>
                                          <p:spTgt spid="52262">
                                            <p:txEl>
                                              <p:pRg st="0" end="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52262">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5"/>
                                            </p:cond>
                                          </p:stCondLst>
                                          <p:endCondLst>
                                            <p:cond evt="onStopAudio" delay="0">
                                              <p:tgtEl>
                                                <p:sldTgt/>
                                              </p:tgtEl>
                                            </p:cond>
                                          </p:endCondLst>
                                        </p:cTn>
                                        <p:tgtEl>
                                          <p:sndTgt r:embed="rId3" name="whoosh.wav"/>
                                        </p:tgtEl>
                                      </p:cMediaNode>
                                    </p:audio>
                                  </p:sub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52249"/>
                                        </p:tgtEl>
                                        <p:attrNameLst>
                                          <p:attrName>style.visibility</p:attrName>
                                        </p:attrNameLst>
                                      </p:cBhvr>
                                      <p:to>
                                        <p:strVal val="visible"/>
                                      </p:to>
                                    </p:set>
                                    <p:anim calcmode="lin" valueType="num">
                                      <p:cBhvr additive="base">
                                        <p:cTn id="73" dur="500" fill="hold"/>
                                        <p:tgtEl>
                                          <p:spTgt spid="52249"/>
                                        </p:tgtEl>
                                        <p:attrNameLst>
                                          <p:attrName>ppt_x</p:attrName>
                                        </p:attrNameLst>
                                      </p:cBhvr>
                                      <p:tavLst>
                                        <p:tav tm="0">
                                          <p:val>
                                            <p:strVal val="0-#ppt_w/2"/>
                                          </p:val>
                                        </p:tav>
                                        <p:tav tm="100000">
                                          <p:val>
                                            <p:strVal val="#ppt_x"/>
                                          </p:val>
                                        </p:tav>
                                      </p:tavLst>
                                    </p:anim>
                                    <p:anim calcmode="lin" valueType="num">
                                      <p:cBhvr additive="base">
                                        <p:cTn id="74" dur="500" fill="hold"/>
                                        <p:tgtEl>
                                          <p:spTgt spid="5224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1"/>
                                            </p:cond>
                                          </p:stCondLst>
                                          <p:endCondLst>
                                            <p:cond evt="onStopAudio" delay="0">
                                              <p:tgtEl>
                                                <p:sldTgt/>
                                              </p:tgtEl>
                                            </p:cond>
                                          </p:endCondLst>
                                        </p:cTn>
                                        <p:tgtEl>
                                          <p:sndTgt r:embed="rId3" name="whoosh.wav"/>
                                        </p:tgtEl>
                                      </p:cMediaNode>
                                    </p:audio>
                                  </p:sub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52263">
                                            <p:txEl>
                                              <p:pRg st="0" end="0"/>
                                            </p:txEl>
                                          </p:spTgt>
                                        </p:tgtEl>
                                        <p:attrNameLst>
                                          <p:attrName>style.visibility</p:attrName>
                                        </p:attrNameLst>
                                      </p:cBhvr>
                                      <p:to>
                                        <p:strVal val="visible"/>
                                      </p:to>
                                    </p:set>
                                    <p:anim calcmode="lin" valueType="num">
                                      <p:cBhvr additive="base">
                                        <p:cTn id="79" dur="500" fill="hold"/>
                                        <p:tgtEl>
                                          <p:spTgt spid="52263">
                                            <p:txEl>
                                              <p:pRg st="0" end="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5226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7"/>
                                            </p:cond>
                                          </p:stCondLst>
                                          <p:endCondLst>
                                            <p:cond evt="onStopAudio" delay="0">
                                              <p:tgtEl>
                                                <p:sldTgt/>
                                              </p:tgtEl>
                                            </p:cond>
                                          </p:endCondLst>
                                        </p:cTn>
                                        <p:tgtEl>
                                          <p:sndTgt r:embed="rId3" name="whoosh.wav"/>
                                        </p:tgtEl>
                                      </p:cMediaNode>
                                    </p:audio>
                                  </p:sub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52245"/>
                                        </p:tgtEl>
                                        <p:attrNameLst>
                                          <p:attrName>style.visibility</p:attrName>
                                        </p:attrNameLst>
                                      </p:cBhvr>
                                      <p:to>
                                        <p:strVal val="visible"/>
                                      </p:to>
                                    </p:set>
                                    <p:anim calcmode="lin" valueType="num">
                                      <p:cBhvr additive="base">
                                        <p:cTn id="85" dur="500" fill="hold"/>
                                        <p:tgtEl>
                                          <p:spTgt spid="52245"/>
                                        </p:tgtEl>
                                        <p:attrNameLst>
                                          <p:attrName>ppt_x</p:attrName>
                                        </p:attrNameLst>
                                      </p:cBhvr>
                                      <p:tavLst>
                                        <p:tav tm="0">
                                          <p:val>
                                            <p:strVal val="0-#ppt_w/2"/>
                                          </p:val>
                                        </p:tav>
                                        <p:tav tm="100000">
                                          <p:val>
                                            <p:strVal val="#ppt_x"/>
                                          </p:val>
                                        </p:tav>
                                      </p:tavLst>
                                    </p:anim>
                                    <p:anim calcmode="lin" valueType="num">
                                      <p:cBhvr additive="base">
                                        <p:cTn id="86" dur="500" fill="hold"/>
                                        <p:tgtEl>
                                          <p:spTgt spid="5224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3"/>
                                            </p:cond>
                                          </p:stCondLst>
                                          <p:endCondLst>
                                            <p:cond evt="onStopAudio" delay="0">
                                              <p:tgtEl>
                                                <p:sldTgt/>
                                              </p:tgtEl>
                                            </p:cond>
                                          </p:endCondLst>
                                        </p:cTn>
                                        <p:tgtEl>
                                          <p:sndTgt r:embed="rId3" name="whoosh.wav"/>
                                        </p:tgtEl>
                                      </p:cMediaNode>
                                    </p:audio>
                                  </p:subTnLst>
                                </p:cTn>
                              </p:par>
                            </p:childTnLst>
                          </p:cTn>
                        </p:par>
                      </p:childTnLst>
                    </p:cTn>
                  </p:par>
                  <p:par>
                    <p:cTn id="87" fill="hold" nodeType="clickPar">
                      <p:stCondLst>
                        <p:cond delay="indefinite"/>
                      </p:stCondLst>
                      <p:childTnLst>
                        <p:par>
                          <p:cTn id="88" fill="hold" nodeType="withGroup">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52246"/>
                                        </p:tgtEl>
                                        <p:attrNameLst>
                                          <p:attrName>style.visibility</p:attrName>
                                        </p:attrNameLst>
                                      </p:cBhvr>
                                      <p:to>
                                        <p:strVal val="visible"/>
                                      </p:to>
                                    </p:set>
                                    <p:anim calcmode="lin" valueType="num">
                                      <p:cBhvr additive="base">
                                        <p:cTn id="91" dur="500" fill="hold"/>
                                        <p:tgtEl>
                                          <p:spTgt spid="52246"/>
                                        </p:tgtEl>
                                        <p:attrNameLst>
                                          <p:attrName>ppt_x</p:attrName>
                                        </p:attrNameLst>
                                      </p:cBhvr>
                                      <p:tavLst>
                                        <p:tav tm="0">
                                          <p:val>
                                            <p:strVal val="0-#ppt_w/2"/>
                                          </p:val>
                                        </p:tav>
                                        <p:tav tm="100000">
                                          <p:val>
                                            <p:strVal val="#ppt_x"/>
                                          </p:val>
                                        </p:tav>
                                      </p:tavLst>
                                    </p:anim>
                                    <p:anim calcmode="lin" valueType="num">
                                      <p:cBhvr additive="base">
                                        <p:cTn id="92" dur="500" fill="hold"/>
                                        <p:tgtEl>
                                          <p:spTgt spid="5224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9"/>
                                            </p:cond>
                                          </p:stCondLst>
                                          <p:endCondLst>
                                            <p:cond evt="onStopAudio" delay="0">
                                              <p:tgtEl>
                                                <p:sldTgt/>
                                              </p:tgtEl>
                                            </p:cond>
                                          </p:endCondLst>
                                        </p:cTn>
                                        <p:tgtEl>
                                          <p:sndTgt r:embed="rId3" name="whoosh.wav"/>
                                        </p:tgtEl>
                                      </p:cMediaNode>
                                    </p:audio>
                                  </p:subTnLst>
                                </p:cTn>
                              </p:par>
                            </p:childTnLst>
                          </p:cTn>
                        </p:par>
                      </p:childTnLst>
                    </p:cTn>
                  </p:par>
                  <p:par>
                    <p:cTn id="93" fill="hold" nodeType="clickPar">
                      <p:stCondLst>
                        <p:cond delay="indefinite"/>
                      </p:stCondLst>
                      <p:childTnLst>
                        <p:par>
                          <p:cTn id="94" fill="hold" nodeType="withGroup">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52264">
                                            <p:txEl>
                                              <p:pRg st="0" end="0"/>
                                            </p:txEl>
                                          </p:spTgt>
                                        </p:tgtEl>
                                        <p:attrNameLst>
                                          <p:attrName>style.visibility</p:attrName>
                                        </p:attrNameLst>
                                      </p:cBhvr>
                                      <p:to>
                                        <p:strVal val="visible"/>
                                      </p:to>
                                    </p:set>
                                    <p:anim calcmode="lin" valueType="num">
                                      <p:cBhvr additive="base">
                                        <p:cTn id="97" dur="500" fill="hold"/>
                                        <p:tgtEl>
                                          <p:spTgt spid="52264">
                                            <p:txEl>
                                              <p:pRg st="0" end="0"/>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5226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5"/>
                                            </p:cond>
                                          </p:stCondLst>
                                          <p:endCondLst>
                                            <p:cond evt="onStopAudio" delay="0">
                                              <p:tgtEl>
                                                <p:sldTgt/>
                                              </p:tgtEl>
                                            </p:cond>
                                          </p:endCondLst>
                                        </p:cTn>
                                        <p:tgtEl>
                                          <p:sndTgt r:embed="rId3" name="whoosh.wav"/>
                                        </p:tgtEl>
                                      </p:cMediaNode>
                                    </p:audio>
                                  </p:subTnLst>
                                </p:cTn>
                              </p:par>
                            </p:childTnLst>
                          </p:cTn>
                        </p:par>
                      </p:childTnLst>
                    </p:cTn>
                  </p:par>
                  <p:par>
                    <p:cTn id="99" fill="hold" nodeType="clickPar">
                      <p:stCondLst>
                        <p:cond delay="indefinite"/>
                      </p:stCondLst>
                      <p:childTnLst>
                        <p:par>
                          <p:cTn id="100" fill="hold" nodeType="withGroup">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52253">
                                            <p:txEl>
                                              <p:pRg st="0" end="0"/>
                                            </p:txEl>
                                          </p:spTgt>
                                        </p:tgtEl>
                                        <p:attrNameLst>
                                          <p:attrName>style.visibility</p:attrName>
                                        </p:attrNameLst>
                                      </p:cBhvr>
                                      <p:to>
                                        <p:strVal val="visible"/>
                                      </p:to>
                                    </p:set>
                                    <p:anim calcmode="lin" valueType="num">
                                      <p:cBhvr additive="base">
                                        <p:cTn id="103" dur="500" fill="hold"/>
                                        <p:tgtEl>
                                          <p:spTgt spid="52253">
                                            <p:txEl>
                                              <p:pRg st="0" end="0"/>
                                            </p:txEl>
                                          </p:spTgt>
                                        </p:tgtEl>
                                        <p:attrNameLst>
                                          <p:attrName>ppt_x</p:attrName>
                                        </p:attrNameLst>
                                      </p:cBhvr>
                                      <p:tavLst>
                                        <p:tav tm="0">
                                          <p:val>
                                            <p:strVal val="0-#ppt_w/2"/>
                                          </p:val>
                                        </p:tav>
                                        <p:tav tm="100000">
                                          <p:val>
                                            <p:strVal val="#ppt_x"/>
                                          </p:val>
                                        </p:tav>
                                      </p:tavLst>
                                    </p:anim>
                                    <p:anim calcmode="lin" valueType="num">
                                      <p:cBhvr additive="base">
                                        <p:cTn id="104" dur="500" fill="hold"/>
                                        <p:tgtEl>
                                          <p:spTgt spid="5225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1"/>
                                            </p:cond>
                                          </p:stCondLst>
                                          <p:endCondLst>
                                            <p:cond evt="onStopAudio" delay="0">
                                              <p:tgtEl>
                                                <p:sldTgt/>
                                              </p:tgtEl>
                                            </p:cond>
                                          </p:endCondLst>
                                        </p:cTn>
                                        <p:tgtEl>
                                          <p:sndTgt r:embed="rId3" name="whoosh.wav"/>
                                        </p:tgtEl>
                                      </p:cMediaNode>
                                    </p:audio>
                                  </p:subTnLst>
                                </p:cTn>
                              </p:par>
                            </p:childTnLst>
                          </p:cTn>
                        </p:par>
                      </p:childTnLst>
                    </p:cTn>
                  </p:par>
                  <p:par>
                    <p:cTn id="105" fill="hold" nodeType="clickPar">
                      <p:stCondLst>
                        <p:cond delay="indefinite"/>
                      </p:stCondLst>
                      <p:childTnLst>
                        <p:par>
                          <p:cTn id="106" fill="hold" nodeType="withGroup">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52254">
                                            <p:txEl>
                                              <p:pRg st="0" end="0"/>
                                            </p:txEl>
                                          </p:spTgt>
                                        </p:tgtEl>
                                        <p:attrNameLst>
                                          <p:attrName>style.visibility</p:attrName>
                                        </p:attrNameLst>
                                      </p:cBhvr>
                                      <p:to>
                                        <p:strVal val="visible"/>
                                      </p:to>
                                    </p:set>
                                    <p:anim calcmode="lin" valueType="num">
                                      <p:cBhvr additive="base">
                                        <p:cTn id="109" dur="500" fill="hold"/>
                                        <p:tgtEl>
                                          <p:spTgt spid="52254">
                                            <p:txEl>
                                              <p:pRg st="0" end="0"/>
                                            </p:txEl>
                                          </p:spTgt>
                                        </p:tgtEl>
                                        <p:attrNameLst>
                                          <p:attrName>ppt_x</p:attrName>
                                        </p:attrNameLst>
                                      </p:cBhvr>
                                      <p:tavLst>
                                        <p:tav tm="0">
                                          <p:val>
                                            <p:strVal val="0-#ppt_w/2"/>
                                          </p:val>
                                        </p:tav>
                                        <p:tav tm="100000">
                                          <p:val>
                                            <p:strVal val="#ppt_x"/>
                                          </p:val>
                                        </p:tav>
                                      </p:tavLst>
                                    </p:anim>
                                    <p:anim calcmode="lin" valueType="num">
                                      <p:cBhvr additive="base">
                                        <p:cTn id="110" dur="500" fill="hold"/>
                                        <p:tgtEl>
                                          <p:spTgt spid="5225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7"/>
                                            </p:cond>
                                          </p:stCondLst>
                                          <p:endCondLst>
                                            <p:cond evt="onStopAudio" delay="0">
                                              <p:tgtEl>
                                                <p:sldTgt/>
                                              </p:tgtEl>
                                            </p:cond>
                                          </p:endCondLst>
                                        </p:cTn>
                                        <p:tgtEl>
                                          <p:sndTgt r:embed="rId3" name="whoosh.wav"/>
                                        </p:tgtEl>
                                      </p:cMediaNode>
                                    </p:audio>
                                  </p:subTnLst>
                                </p:cTn>
                              </p:par>
                            </p:childTnLst>
                          </p:cTn>
                        </p:par>
                      </p:childTnLst>
                    </p:cTn>
                  </p:par>
                  <p:par>
                    <p:cTn id="111" fill="hold" nodeType="clickPar">
                      <p:stCondLst>
                        <p:cond delay="indefinite"/>
                      </p:stCondLst>
                      <p:childTnLst>
                        <p:par>
                          <p:cTn id="112" fill="hold" nodeType="withGroup">
                            <p:stCondLst>
                              <p:cond delay="0"/>
                            </p:stCondLst>
                            <p:childTnLst>
                              <p:par>
                                <p:cTn id="113" presetID="2" presetClass="entr" presetSubtype="8" fill="hold" nodeType="clickEffect">
                                  <p:stCondLst>
                                    <p:cond delay="0"/>
                                  </p:stCondLst>
                                  <p:childTnLst>
                                    <p:set>
                                      <p:cBhvr>
                                        <p:cTn id="114" dur="1" fill="hold">
                                          <p:stCondLst>
                                            <p:cond delay="0"/>
                                          </p:stCondLst>
                                        </p:cTn>
                                        <p:tgtEl>
                                          <p:spTgt spid="52231"/>
                                        </p:tgtEl>
                                        <p:attrNameLst>
                                          <p:attrName>style.visibility</p:attrName>
                                        </p:attrNameLst>
                                      </p:cBhvr>
                                      <p:to>
                                        <p:strVal val="visible"/>
                                      </p:to>
                                    </p:set>
                                    <p:anim calcmode="lin" valueType="num">
                                      <p:cBhvr additive="base">
                                        <p:cTn id="115" dur="500" fill="hold"/>
                                        <p:tgtEl>
                                          <p:spTgt spid="52231"/>
                                        </p:tgtEl>
                                        <p:attrNameLst>
                                          <p:attrName>ppt_x</p:attrName>
                                        </p:attrNameLst>
                                      </p:cBhvr>
                                      <p:tavLst>
                                        <p:tav tm="0">
                                          <p:val>
                                            <p:strVal val="0-#ppt_w/2"/>
                                          </p:val>
                                        </p:tav>
                                        <p:tav tm="100000">
                                          <p:val>
                                            <p:strVal val="#ppt_x"/>
                                          </p:val>
                                        </p:tav>
                                      </p:tavLst>
                                    </p:anim>
                                    <p:anim calcmode="lin" valueType="num">
                                      <p:cBhvr additive="base">
                                        <p:cTn id="116" dur="500" fill="hold"/>
                                        <p:tgtEl>
                                          <p:spTgt spid="5223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3"/>
                                            </p:cond>
                                          </p:stCondLst>
                                          <p:endCondLst>
                                            <p:cond evt="onStopAudio" delay="0">
                                              <p:tgtEl>
                                                <p:sldTgt/>
                                              </p:tgtEl>
                                            </p:cond>
                                          </p:endCondLst>
                                        </p:cTn>
                                        <p:tgtEl>
                                          <p:sndTgt r:embed="rId3" name="whoosh.wav"/>
                                        </p:tgtEl>
                                      </p:cMediaNode>
                                    </p:audio>
                                  </p:subTnLst>
                                </p:cTn>
                              </p:par>
                            </p:childTnLst>
                          </p:cTn>
                        </p:par>
                      </p:childTnLst>
                    </p:cTn>
                  </p:par>
                  <p:par>
                    <p:cTn id="117" fill="hold" nodeType="clickPar">
                      <p:stCondLst>
                        <p:cond delay="indefinite"/>
                      </p:stCondLst>
                      <p:childTnLst>
                        <p:par>
                          <p:cTn id="118" fill="hold" nodeType="withGroup">
                            <p:stCondLst>
                              <p:cond delay="0"/>
                            </p:stCondLst>
                            <p:childTnLst>
                              <p:par>
                                <p:cTn id="119" presetID="2" presetClass="entr" presetSubtype="8" fill="hold" grpId="0" nodeType="clickEffect">
                                  <p:stCondLst>
                                    <p:cond delay="0"/>
                                  </p:stCondLst>
                                  <p:childTnLst>
                                    <p:set>
                                      <p:cBhvr>
                                        <p:cTn id="120" dur="1" fill="hold">
                                          <p:stCondLst>
                                            <p:cond delay="0"/>
                                          </p:stCondLst>
                                        </p:cTn>
                                        <p:tgtEl>
                                          <p:spTgt spid="52235">
                                            <p:txEl>
                                              <p:pRg st="0" end="0"/>
                                            </p:txEl>
                                          </p:spTgt>
                                        </p:tgtEl>
                                        <p:attrNameLst>
                                          <p:attrName>style.visibility</p:attrName>
                                        </p:attrNameLst>
                                      </p:cBhvr>
                                      <p:to>
                                        <p:strVal val="visible"/>
                                      </p:to>
                                    </p:set>
                                    <p:anim calcmode="lin" valueType="num">
                                      <p:cBhvr additive="base">
                                        <p:cTn id="121" dur="500" fill="hold"/>
                                        <p:tgtEl>
                                          <p:spTgt spid="52235">
                                            <p:txEl>
                                              <p:pRg st="0" end="0"/>
                                            </p:txEl>
                                          </p:spTgt>
                                        </p:tgtEl>
                                        <p:attrNameLst>
                                          <p:attrName>ppt_x</p:attrName>
                                        </p:attrNameLst>
                                      </p:cBhvr>
                                      <p:tavLst>
                                        <p:tav tm="0">
                                          <p:val>
                                            <p:strVal val="0-#ppt_w/2"/>
                                          </p:val>
                                        </p:tav>
                                        <p:tav tm="100000">
                                          <p:val>
                                            <p:strVal val="#ppt_x"/>
                                          </p:val>
                                        </p:tav>
                                      </p:tavLst>
                                    </p:anim>
                                    <p:anim calcmode="lin" valueType="num">
                                      <p:cBhvr additive="base">
                                        <p:cTn id="122" dur="500" fill="hold"/>
                                        <p:tgtEl>
                                          <p:spTgt spid="5223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9"/>
                                            </p:cond>
                                          </p:stCondLst>
                                          <p:endCondLst>
                                            <p:cond evt="onStopAudio" delay="0">
                                              <p:tgtEl>
                                                <p:sldTgt/>
                                              </p:tgtEl>
                                            </p:cond>
                                          </p:endCondLst>
                                        </p:cTn>
                                        <p:tgtEl>
                                          <p:sndTgt r:embed="rId3" name="whoosh.wav"/>
                                        </p:tgtEl>
                                      </p:cMediaNode>
                                    </p:audio>
                                  </p:subTnLst>
                                </p:cTn>
                              </p:par>
                            </p:childTnLst>
                          </p:cTn>
                        </p:par>
                      </p:childTnLst>
                    </p:cTn>
                  </p:par>
                  <p:par>
                    <p:cTn id="123" fill="hold" nodeType="clickPar">
                      <p:stCondLst>
                        <p:cond delay="indefinite"/>
                      </p:stCondLst>
                      <p:childTnLst>
                        <p:par>
                          <p:cTn id="124" fill="hold" nodeType="withGroup">
                            <p:stCondLst>
                              <p:cond delay="0"/>
                            </p:stCondLst>
                            <p:childTnLst>
                              <p:par>
                                <p:cTn id="125" presetID="2" presetClass="entr" presetSubtype="8" fill="hold" grpId="0" nodeType="clickEffect">
                                  <p:stCondLst>
                                    <p:cond delay="0"/>
                                  </p:stCondLst>
                                  <p:childTnLst>
                                    <p:set>
                                      <p:cBhvr>
                                        <p:cTn id="126" dur="1" fill="hold">
                                          <p:stCondLst>
                                            <p:cond delay="0"/>
                                          </p:stCondLst>
                                        </p:cTn>
                                        <p:tgtEl>
                                          <p:spTgt spid="52250"/>
                                        </p:tgtEl>
                                        <p:attrNameLst>
                                          <p:attrName>style.visibility</p:attrName>
                                        </p:attrNameLst>
                                      </p:cBhvr>
                                      <p:to>
                                        <p:strVal val="visible"/>
                                      </p:to>
                                    </p:set>
                                    <p:anim calcmode="lin" valueType="num">
                                      <p:cBhvr additive="base">
                                        <p:cTn id="127" dur="500" fill="hold"/>
                                        <p:tgtEl>
                                          <p:spTgt spid="52250"/>
                                        </p:tgtEl>
                                        <p:attrNameLst>
                                          <p:attrName>ppt_x</p:attrName>
                                        </p:attrNameLst>
                                      </p:cBhvr>
                                      <p:tavLst>
                                        <p:tav tm="0">
                                          <p:val>
                                            <p:strVal val="0-#ppt_w/2"/>
                                          </p:val>
                                        </p:tav>
                                        <p:tav tm="100000">
                                          <p:val>
                                            <p:strVal val="#ppt_x"/>
                                          </p:val>
                                        </p:tav>
                                      </p:tavLst>
                                    </p:anim>
                                    <p:anim calcmode="lin" valueType="num">
                                      <p:cBhvr additive="base">
                                        <p:cTn id="128" dur="500" fill="hold"/>
                                        <p:tgtEl>
                                          <p:spTgt spid="5225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25"/>
                                            </p:cond>
                                          </p:stCondLst>
                                          <p:endCondLst>
                                            <p:cond evt="onStopAudio" delay="0">
                                              <p:tgtEl>
                                                <p:sldTgt/>
                                              </p:tgtEl>
                                            </p:cond>
                                          </p:endCondLst>
                                        </p:cTn>
                                        <p:tgtEl>
                                          <p:sndTgt r:embed="rId3" name="whoosh.wav"/>
                                        </p:tgtEl>
                                      </p:cMediaNode>
                                    </p:audio>
                                  </p:subTnLst>
                                </p:cTn>
                              </p:par>
                            </p:childTnLst>
                          </p:cTn>
                        </p:par>
                      </p:childTnLst>
                    </p:cTn>
                  </p:par>
                  <p:par>
                    <p:cTn id="129" fill="hold" nodeType="clickPar">
                      <p:stCondLst>
                        <p:cond delay="indefinite"/>
                      </p:stCondLst>
                      <p:childTnLst>
                        <p:par>
                          <p:cTn id="130" fill="hold" nodeType="withGroup">
                            <p:stCondLst>
                              <p:cond delay="0"/>
                            </p:stCondLst>
                            <p:childTnLst>
                              <p:par>
                                <p:cTn id="131" presetID="2" presetClass="entr" presetSubtype="8" fill="hold" grpId="0" nodeType="clickEffect">
                                  <p:stCondLst>
                                    <p:cond delay="0"/>
                                  </p:stCondLst>
                                  <p:childTnLst>
                                    <p:set>
                                      <p:cBhvr>
                                        <p:cTn id="132" dur="1" fill="hold">
                                          <p:stCondLst>
                                            <p:cond delay="0"/>
                                          </p:stCondLst>
                                        </p:cTn>
                                        <p:tgtEl>
                                          <p:spTgt spid="52259">
                                            <p:txEl>
                                              <p:pRg st="0" end="0"/>
                                            </p:txEl>
                                          </p:spTgt>
                                        </p:tgtEl>
                                        <p:attrNameLst>
                                          <p:attrName>style.visibility</p:attrName>
                                        </p:attrNameLst>
                                      </p:cBhvr>
                                      <p:to>
                                        <p:strVal val="visible"/>
                                      </p:to>
                                    </p:set>
                                    <p:anim calcmode="lin" valueType="num">
                                      <p:cBhvr additive="base">
                                        <p:cTn id="133" dur="500" fill="hold"/>
                                        <p:tgtEl>
                                          <p:spTgt spid="52259">
                                            <p:txEl>
                                              <p:pRg st="0" end="0"/>
                                            </p:txEl>
                                          </p:spTgt>
                                        </p:tgtEl>
                                        <p:attrNameLst>
                                          <p:attrName>ppt_x</p:attrName>
                                        </p:attrNameLst>
                                      </p:cBhvr>
                                      <p:tavLst>
                                        <p:tav tm="0">
                                          <p:val>
                                            <p:strVal val="0-#ppt_w/2"/>
                                          </p:val>
                                        </p:tav>
                                        <p:tav tm="100000">
                                          <p:val>
                                            <p:strVal val="#ppt_x"/>
                                          </p:val>
                                        </p:tav>
                                      </p:tavLst>
                                    </p:anim>
                                    <p:anim calcmode="lin" valueType="num">
                                      <p:cBhvr additive="base">
                                        <p:cTn id="134" dur="500" fill="hold"/>
                                        <p:tgtEl>
                                          <p:spTgt spid="5225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31"/>
                                            </p:cond>
                                          </p:stCondLst>
                                          <p:endCondLst>
                                            <p:cond evt="onStopAudio" delay="0">
                                              <p:tgtEl>
                                                <p:sldTgt/>
                                              </p:tgtEl>
                                            </p:cond>
                                          </p:endCondLst>
                                        </p:cTn>
                                        <p:tgtEl>
                                          <p:sndTgt r:embed="rId3" name="whoosh.wav"/>
                                        </p:tgtEl>
                                      </p:cMediaNode>
                                    </p:audio>
                                  </p:subTnLst>
                                </p:cTn>
                              </p:par>
                            </p:childTnLst>
                          </p:cTn>
                        </p:par>
                      </p:childTnLst>
                    </p:cTn>
                  </p:par>
                  <p:par>
                    <p:cTn id="135" fill="hold" nodeType="clickPar">
                      <p:stCondLst>
                        <p:cond delay="indefinite"/>
                      </p:stCondLst>
                      <p:childTnLst>
                        <p:par>
                          <p:cTn id="136" fill="hold" nodeType="withGroup">
                            <p:stCondLst>
                              <p:cond delay="0"/>
                            </p:stCondLst>
                            <p:childTnLst>
                              <p:par>
                                <p:cTn id="137" presetID="2" presetClass="entr" presetSubtype="8" fill="hold" nodeType="clickEffect">
                                  <p:stCondLst>
                                    <p:cond delay="0"/>
                                  </p:stCondLst>
                                  <p:childTnLst>
                                    <p:set>
                                      <p:cBhvr>
                                        <p:cTn id="138" dur="1" fill="hold">
                                          <p:stCondLst>
                                            <p:cond delay="0"/>
                                          </p:stCondLst>
                                        </p:cTn>
                                        <p:tgtEl>
                                          <p:spTgt spid="52232"/>
                                        </p:tgtEl>
                                        <p:attrNameLst>
                                          <p:attrName>style.visibility</p:attrName>
                                        </p:attrNameLst>
                                      </p:cBhvr>
                                      <p:to>
                                        <p:strVal val="visible"/>
                                      </p:to>
                                    </p:set>
                                    <p:anim calcmode="lin" valueType="num">
                                      <p:cBhvr additive="base">
                                        <p:cTn id="139" dur="500" fill="hold"/>
                                        <p:tgtEl>
                                          <p:spTgt spid="52232"/>
                                        </p:tgtEl>
                                        <p:attrNameLst>
                                          <p:attrName>ppt_x</p:attrName>
                                        </p:attrNameLst>
                                      </p:cBhvr>
                                      <p:tavLst>
                                        <p:tav tm="0">
                                          <p:val>
                                            <p:strVal val="0-#ppt_w/2"/>
                                          </p:val>
                                        </p:tav>
                                        <p:tav tm="100000">
                                          <p:val>
                                            <p:strVal val="#ppt_x"/>
                                          </p:val>
                                        </p:tav>
                                      </p:tavLst>
                                    </p:anim>
                                    <p:anim calcmode="lin" valueType="num">
                                      <p:cBhvr additive="base">
                                        <p:cTn id="140" dur="500" fill="hold"/>
                                        <p:tgtEl>
                                          <p:spTgt spid="5223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37"/>
                                            </p:cond>
                                          </p:stCondLst>
                                          <p:endCondLst>
                                            <p:cond evt="onStopAudio" delay="0">
                                              <p:tgtEl>
                                                <p:sldTgt/>
                                              </p:tgtEl>
                                            </p:cond>
                                          </p:endCondLst>
                                        </p:cTn>
                                        <p:tgtEl>
                                          <p:sndTgt r:embed="rId3" name="whoosh.wav"/>
                                        </p:tgtEl>
                                      </p:cMediaNode>
                                    </p:audio>
                                  </p:subTnLst>
                                </p:cTn>
                              </p:par>
                            </p:childTnLst>
                          </p:cTn>
                        </p:par>
                      </p:childTnLst>
                    </p:cTn>
                  </p:par>
                  <p:par>
                    <p:cTn id="141" fill="hold" nodeType="clickPar">
                      <p:stCondLst>
                        <p:cond delay="indefinite"/>
                      </p:stCondLst>
                      <p:childTnLst>
                        <p:par>
                          <p:cTn id="142" fill="hold" nodeType="withGroup">
                            <p:stCondLst>
                              <p:cond delay="0"/>
                            </p:stCondLst>
                            <p:childTnLst>
                              <p:par>
                                <p:cTn id="143" presetID="2" presetClass="entr" presetSubtype="8" fill="hold" grpId="0" nodeType="clickEffect">
                                  <p:stCondLst>
                                    <p:cond delay="0"/>
                                  </p:stCondLst>
                                  <p:childTnLst>
                                    <p:set>
                                      <p:cBhvr>
                                        <p:cTn id="144" dur="1" fill="hold">
                                          <p:stCondLst>
                                            <p:cond delay="0"/>
                                          </p:stCondLst>
                                        </p:cTn>
                                        <p:tgtEl>
                                          <p:spTgt spid="52236">
                                            <p:txEl>
                                              <p:pRg st="0" end="0"/>
                                            </p:txEl>
                                          </p:spTgt>
                                        </p:tgtEl>
                                        <p:attrNameLst>
                                          <p:attrName>style.visibility</p:attrName>
                                        </p:attrNameLst>
                                      </p:cBhvr>
                                      <p:to>
                                        <p:strVal val="visible"/>
                                      </p:to>
                                    </p:set>
                                    <p:anim calcmode="lin" valueType="num">
                                      <p:cBhvr additive="base">
                                        <p:cTn id="145" dur="500" fill="hold"/>
                                        <p:tgtEl>
                                          <p:spTgt spid="52236">
                                            <p:txEl>
                                              <p:pRg st="0" end="0"/>
                                            </p:txEl>
                                          </p:spTgt>
                                        </p:tgtEl>
                                        <p:attrNameLst>
                                          <p:attrName>ppt_x</p:attrName>
                                        </p:attrNameLst>
                                      </p:cBhvr>
                                      <p:tavLst>
                                        <p:tav tm="0">
                                          <p:val>
                                            <p:strVal val="0-#ppt_w/2"/>
                                          </p:val>
                                        </p:tav>
                                        <p:tav tm="100000">
                                          <p:val>
                                            <p:strVal val="#ppt_x"/>
                                          </p:val>
                                        </p:tav>
                                      </p:tavLst>
                                    </p:anim>
                                    <p:anim calcmode="lin" valueType="num">
                                      <p:cBhvr additive="base">
                                        <p:cTn id="146" dur="500" fill="hold"/>
                                        <p:tgtEl>
                                          <p:spTgt spid="5223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43"/>
                                            </p:cond>
                                          </p:stCondLst>
                                          <p:endCondLst>
                                            <p:cond evt="onStopAudio" delay="0">
                                              <p:tgtEl>
                                                <p:sldTgt/>
                                              </p:tgtEl>
                                            </p:cond>
                                          </p:endCondLst>
                                        </p:cTn>
                                        <p:tgtEl>
                                          <p:sndTgt r:embed="rId3" name="whoosh.wav"/>
                                        </p:tgtEl>
                                      </p:cMediaNode>
                                    </p:audio>
                                  </p:subTnLst>
                                </p:cTn>
                              </p:par>
                            </p:childTnLst>
                          </p:cTn>
                        </p:par>
                      </p:childTnLst>
                    </p:cTn>
                  </p:par>
                  <p:par>
                    <p:cTn id="147" fill="hold" nodeType="clickPar">
                      <p:stCondLst>
                        <p:cond delay="indefinite"/>
                      </p:stCondLst>
                      <p:childTnLst>
                        <p:par>
                          <p:cTn id="148" fill="hold" nodeType="withGroup">
                            <p:stCondLst>
                              <p:cond delay="0"/>
                            </p:stCondLst>
                            <p:childTnLst>
                              <p:par>
                                <p:cTn id="149" presetID="2" presetClass="entr" presetSubtype="8" fill="hold" nodeType="clickEffect">
                                  <p:stCondLst>
                                    <p:cond delay="0"/>
                                  </p:stCondLst>
                                  <p:childTnLst>
                                    <p:set>
                                      <p:cBhvr>
                                        <p:cTn id="150" dur="1" fill="hold">
                                          <p:stCondLst>
                                            <p:cond delay="0"/>
                                          </p:stCondLst>
                                        </p:cTn>
                                        <p:tgtEl>
                                          <p:spTgt spid="52230"/>
                                        </p:tgtEl>
                                        <p:attrNameLst>
                                          <p:attrName>style.visibility</p:attrName>
                                        </p:attrNameLst>
                                      </p:cBhvr>
                                      <p:to>
                                        <p:strVal val="visible"/>
                                      </p:to>
                                    </p:set>
                                    <p:anim calcmode="lin" valueType="num">
                                      <p:cBhvr additive="base">
                                        <p:cTn id="151" dur="500" fill="hold"/>
                                        <p:tgtEl>
                                          <p:spTgt spid="52230"/>
                                        </p:tgtEl>
                                        <p:attrNameLst>
                                          <p:attrName>ppt_x</p:attrName>
                                        </p:attrNameLst>
                                      </p:cBhvr>
                                      <p:tavLst>
                                        <p:tav tm="0">
                                          <p:val>
                                            <p:strVal val="0-#ppt_w/2"/>
                                          </p:val>
                                        </p:tav>
                                        <p:tav tm="100000">
                                          <p:val>
                                            <p:strVal val="#ppt_x"/>
                                          </p:val>
                                        </p:tav>
                                      </p:tavLst>
                                    </p:anim>
                                    <p:anim calcmode="lin" valueType="num">
                                      <p:cBhvr additive="base">
                                        <p:cTn id="152" dur="500" fill="hold"/>
                                        <p:tgtEl>
                                          <p:spTgt spid="5223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49"/>
                                            </p:cond>
                                          </p:stCondLst>
                                          <p:endCondLst>
                                            <p:cond evt="onStopAudio" delay="0">
                                              <p:tgtEl>
                                                <p:sldTgt/>
                                              </p:tgtEl>
                                            </p:cond>
                                          </p:endCondLst>
                                        </p:cTn>
                                        <p:tgtEl>
                                          <p:sndTgt r:embed="rId3" name="whoosh.wav"/>
                                        </p:tgtEl>
                                      </p:cMediaNode>
                                    </p:audio>
                                  </p:subTnLst>
                                </p:cTn>
                              </p:par>
                            </p:childTnLst>
                          </p:cTn>
                        </p:par>
                      </p:childTnLst>
                    </p:cTn>
                  </p:par>
                  <p:par>
                    <p:cTn id="153" fill="hold" nodeType="clickPar">
                      <p:stCondLst>
                        <p:cond delay="indefinite"/>
                      </p:stCondLst>
                      <p:childTnLst>
                        <p:par>
                          <p:cTn id="154" fill="hold" nodeType="withGroup">
                            <p:stCondLst>
                              <p:cond delay="0"/>
                            </p:stCondLst>
                            <p:childTnLst>
                              <p:par>
                                <p:cTn id="155" presetID="2" presetClass="entr" presetSubtype="8" fill="hold" grpId="0" nodeType="clickEffect">
                                  <p:stCondLst>
                                    <p:cond delay="0"/>
                                  </p:stCondLst>
                                  <p:childTnLst>
                                    <p:set>
                                      <p:cBhvr>
                                        <p:cTn id="156" dur="1" fill="hold">
                                          <p:stCondLst>
                                            <p:cond delay="0"/>
                                          </p:stCondLst>
                                        </p:cTn>
                                        <p:tgtEl>
                                          <p:spTgt spid="52237">
                                            <p:txEl>
                                              <p:pRg st="0" end="0"/>
                                            </p:txEl>
                                          </p:spTgt>
                                        </p:tgtEl>
                                        <p:attrNameLst>
                                          <p:attrName>style.visibility</p:attrName>
                                        </p:attrNameLst>
                                      </p:cBhvr>
                                      <p:to>
                                        <p:strVal val="visible"/>
                                      </p:to>
                                    </p:set>
                                    <p:anim calcmode="lin" valueType="num">
                                      <p:cBhvr additive="base">
                                        <p:cTn id="157" dur="500" fill="hold"/>
                                        <p:tgtEl>
                                          <p:spTgt spid="52237">
                                            <p:txEl>
                                              <p:pRg st="0" end="0"/>
                                            </p:txEl>
                                          </p:spTgt>
                                        </p:tgtEl>
                                        <p:attrNameLst>
                                          <p:attrName>ppt_x</p:attrName>
                                        </p:attrNameLst>
                                      </p:cBhvr>
                                      <p:tavLst>
                                        <p:tav tm="0">
                                          <p:val>
                                            <p:strVal val="0-#ppt_w/2"/>
                                          </p:val>
                                        </p:tav>
                                        <p:tav tm="100000">
                                          <p:val>
                                            <p:strVal val="#ppt_x"/>
                                          </p:val>
                                        </p:tav>
                                      </p:tavLst>
                                    </p:anim>
                                    <p:anim calcmode="lin" valueType="num">
                                      <p:cBhvr additive="base">
                                        <p:cTn id="158" dur="500" fill="hold"/>
                                        <p:tgtEl>
                                          <p:spTgt spid="5223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5"/>
                                            </p:cond>
                                          </p:stCondLst>
                                          <p:endCondLst>
                                            <p:cond evt="onStopAudio" delay="0">
                                              <p:tgtEl>
                                                <p:sldTgt/>
                                              </p:tgtEl>
                                            </p:cond>
                                          </p:endCondLst>
                                        </p:cTn>
                                        <p:tgtEl>
                                          <p:sndTgt r:embed="rId3" name="whoosh.wav"/>
                                        </p:tgtEl>
                                      </p:cMediaNode>
                                    </p:audio>
                                  </p:subTnLst>
                                </p:cTn>
                              </p:par>
                            </p:childTnLst>
                          </p:cTn>
                        </p:par>
                      </p:childTnLst>
                    </p:cTn>
                  </p:par>
                  <p:par>
                    <p:cTn id="159" fill="hold" nodeType="clickPar">
                      <p:stCondLst>
                        <p:cond delay="indefinite"/>
                      </p:stCondLst>
                      <p:childTnLst>
                        <p:par>
                          <p:cTn id="160" fill="hold" nodeType="withGroup">
                            <p:stCondLst>
                              <p:cond delay="0"/>
                            </p:stCondLst>
                            <p:childTnLst>
                              <p:par>
                                <p:cTn id="161" presetID="2" presetClass="entr" presetSubtype="8" fill="hold" grpId="0" nodeType="clickEffect">
                                  <p:stCondLst>
                                    <p:cond delay="0"/>
                                  </p:stCondLst>
                                  <p:childTnLst>
                                    <p:set>
                                      <p:cBhvr>
                                        <p:cTn id="162" dur="1" fill="hold">
                                          <p:stCondLst>
                                            <p:cond delay="0"/>
                                          </p:stCondLst>
                                        </p:cTn>
                                        <p:tgtEl>
                                          <p:spTgt spid="52247"/>
                                        </p:tgtEl>
                                        <p:attrNameLst>
                                          <p:attrName>style.visibility</p:attrName>
                                        </p:attrNameLst>
                                      </p:cBhvr>
                                      <p:to>
                                        <p:strVal val="visible"/>
                                      </p:to>
                                    </p:set>
                                    <p:anim calcmode="lin" valueType="num">
                                      <p:cBhvr additive="base">
                                        <p:cTn id="163" dur="500" fill="hold"/>
                                        <p:tgtEl>
                                          <p:spTgt spid="52247"/>
                                        </p:tgtEl>
                                        <p:attrNameLst>
                                          <p:attrName>ppt_x</p:attrName>
                                        </p:attrNameLst>
                                      </p:cBhvr>
                                      <p:tavLst>
                                        <p:tav tm="0">
                                          <p:val>
                                            <p:strVal val="0-#ppt_w/2"/>
                                          </p:val>
                                        </p:tav>
                                        <p:tav tm="100000">
                                          <p:val>
                                            <p:strVal val="#ppt_x"/>
                                          </p:val>
                                        </p:tav>
                                      </p:tavLst>
                                    </p:anim>
                                    <p:anim calcmode="lin" valueType="num">
                                      <p:cBhvr additive="base">
                                        <p:cTn id="164" dur="500" fill="hold"/>
                                        <p:tgtEl>
                                          <p:spTgt spid="5224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61"/>
                                            </p:cond>
                                          </p:stCondLst>
                                          <p:endCondLst>
                                            <p:cond evt="onStopAudio" delay="0">
                                              <p:tgtEl>
                                                <p:sldTgt/>
                                              </p:tgtEl>
                                            </p:cond>
                                          </p:endCondLst>
                                        </p:cTn>
                                        <p:tgtEl>
                                          <p:sndTgt r:embed="rId3" name="whoosh.wav"/>
                                        </p:tgtEl>
                                      </p:cMediaNode>
                                    </p:audio>
                                  </p:subTnLst>
                                </p:cTn>
                              </p:par>
                            </p:childTnLst>
                          </p:cTn>
                        </p:par>
                      </p:childTnLst>
                    </p:cTn>
                  </p:par>
                  <p:par>
                    <p:cTn id="165" fill="hold" nodeType="clickPar">
                      <p:stCondLst>
                        <p:cond delay="indefinite"/>
                      </p:stCondLst>
                      <p:childTnLst>
                        <p:par>
                          <p:cTn id="166" fill="hold" nodeType="withGroup">
                            <p:stCondLst>
                              <p:cond delay="0"/>
                            </p:stCondLst>
                            <p:childTnLst>
                              <p:par>
                                <p:cTn id="167" presetID="2" presetClass="entr" presetSubtype="8" fill="hold" grpId="0" nodeType="clickEffect">
                                  <p:stCondLst>
                                    <p:cond delay="0"/>
                                  </p:stCondLst>
                                  <p:childTnLst>
                                    <p:set>
                                      <p:cBhvr>
                                        <p:cTn id="168" dur="1" fill="hold">
                                          <p:stCondLst>
                                            <p:cond delay="0"/>
                                          </p:stCondLst>
                                        </p:cTn>
                                        <p:tgtEl>
                                          <p:spTgt spid="52258">
                                            <p:txEl>
                                              <p:pRg st="0" end="0"/>
                                            </p:txEl>
                                          </p:spTgt>
                                        </p:tgtEl>
                                        <p:attrNameLst>
                                          <p:attrName>style.visibility</p:attrName>
                                        </p:attrNameLst>
                                      </p:cBhvr>
                                      <p:to>
                                        <p:strVal val="visible"/>
                                      </p:to>
                                    </p:set>
                                    <p:anim calcmode="lin" valueType="num">
                                      <p:cBhvr additive="base">
                                        <p:cTn id="169" dur="500" fill="hold"/>
                                        <p:tgtEl>
                                          <p:spTgt spid="52258">
                                            <p:txEl>
                                              <p:pRg st="0" end="0"/>
                                            </p:txEl>
                                          </p:spTgt>
                                        </p:tgtEl>
                                        <p:attrNameLst>
                                          <p:attrName>ppt_x</p:attrName>
                                        </p:attrNameLst>
                                      </p:cBhvr>
                                      <p:tavLst>
                                        <p:tav tm="0">
                                          <p:val>
                                            <p:strVal val="0-#ppt_w/2"/>
                                          </p:val>
                                        </p:tav>
                                        <p:tav tm="100000">
                                          <p:val>
                                            <p:strVal val="#ppt_x"/>
                                          </p:val>
                                        </p:tav>
                                      </p:tavLst>
                                    </p:anim>
                                    <p:anim calcmode="lin" valueType="num">
                                      <p:cBhvr additive="base">
                                        <p:cTn id="170" dur="500" fill="hold"/>
                                        <p:tgtEl>
                                          <p:spTgt spid="5225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67"/>
                                            </p:cond>
                                          </p:stCondLst>
                                          <p:endCondLst>
                                            <p:cond evt="onStopAudio" delay="0">
                                              <p:tgtEl>
                                                <p:sldTgt/>
                                              </p:tgtEl>
                                            </p:cond>
                                          </p:endCondLst>
                                        </p:cTn>
                                        <p:tgtEl>
                                          <p:sndTgt r:embed="rId3" name="whoosh.wav"/>
                                        </p:tgtEl>
                                      </p:cMediaNode>
                                    </p:audio>
                                  </p:subTnLst>
                                </p:cTn>
                              </p:par>
                            </p:childTnLst>
                          </p:cTn>
                        </p:par>
                      </p:childTnLst>
                    </p:cTn>
                  </p:par>
                  <p:par>
                    <p:cTn id="171" fill="hold" nodeType="clickPar">
                      <p:stCondLst>
                        <p:cond delay="indefinite"/>
                      </p:stCondLst>
                      <p:childTnLst>
                        <p:par>
                          <p:cTn id="172" fill="hold" nodeType="withGroup">
                            <p:stCondLst>
                              <p:cond delay="0"/>
                            </p:stCondLst>
                            <p:childTnLst>
                              <p:par>
                                <p:cTn id="173" presetID="2" presetClass="entr" presetSubtype="8" fill="hold" grpId="0" nodeType="clickEffect">
                                  <p:stCondLst>
                                    <p:cond delay="0"/>
                                  </p:stCondLst>
                                  <p:childTnLst>
                                    <p:set>
                                      <p:cBhvr>
                                        <p:cTn id="174" dur="1" fill="hold">
                                          <p:stCondLst>
                                            <p:cond delay="0"/>
                                          </p:stCondLst>
                                        </p:cTn>
                                        <p:tgtEl>
                                          <p:spTgt spid="52242"/>
                                        </p:tgtEl>
                                        <p:attrNameLst>
                                          <p:attrName>style.visibility</p:attrName>
                                        </p:attrNameLst>
                                      </p:cBhvr>
                                      <p:to>
                                        <p:strVal val="visible"/>
                                      </p:to>
                                    </p:set>
                                    <p:anim calcmode="lin" valueType="num">
                                      <p:cBhvr additive="base">
                                        <p:cTn id="175" dur="500" fill="hold"/>
                                        <p:tgtEl>
                                          <p:spTgt spid="52242"/>
                                        </p:tgtEl>
                                        <p:attrNameLst>
                                          <p:attrName>ppt_x</p:attrName>
                                        </p:attrNameLst>
                                      </p:cBhvr>
                                      <p:tavLst>
                                        <p:tav tm="0">
                                          <p:val>
                                            <p:strVal val="0-#ppt_w/2"/>
                                          </p:val>
                                        </p:tav>
                                        <p:tav tm="100000">
                                          <p:val>
                                            <p:strVal val="#ppt_x"/>
                                          </p:val>
                                        </p:tav>
                                      </p:tavLst>
                                    </p:anim>
                                    <p:anim calcmode="lin" valueType="num">
                                      <p:cBhvr additive="base">
                                        <p:cTn id="176" dur="500" fill="hold"/>
                                        <p:tgtEl>
                                          <p:spTgt spid="5224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3"/>
                                            </p:cond>
                                          </p:stCondLst>
                                          <p:endCondLst>
                                            <p:cond evt="onStopAudio" delay="0">
                                              <p:tgtEl>
                                                <p:sldTgt/>
                                              </p:tgtEl>
                                            </p:cond>
                                          </p:endCondLst>
                                        </p:cTn>
                                        <p:tgtEl>
                                          <p:sndTgt r:embed="rId3" name="whoosh.wav"/>
                                        </p:tgtEl>
                                      </p:cMediaNode>
                                    </p:audio>
                                  </p:subTnLst>
                                </p:cTn>
                              </p:par>
                            </p:childTnLst>
                          </p:cTn>
                        </p:par>
                      </p:childTnLst>
                    </p:cTn>
                  </p:par>
                  <p:par>
                    <p:cTn id="177" fill="hold" nodeType="clickPar">
                      <p:stCondLst>
                        <p:cond delay="indefinite"/>
                      </p:stCondLst>
                      <p:childTnLst>
                        <p:par>
                          <p:cTn id="178" fill="hold" nodeType="withGroup">
                            <p:stCondLst>
                              <p:cond delay="0"/>
                            </p:stCondLst>
                            <p:childTnLst>
                              <p:par>
                                <p:cTn id="179" presetID="2" presetClass="entr" presetSubtype="8" fill="hold" grpId="0" nodeType="clickEffect">
                                  <p:stCondLst>
                                    <p:cond delay="0"/>
                                  </p:stCondLst>
                                  <p:childTnLst>
                                    <p:set>
                                      <p:cBhvr>
                                        <p:cTn id="180" dur="1" fill="hold">
                                          <p:stCondLst>
                                            <p:cond delay="0"/>
                                          </p:stCondLst>
                                        </p:cTn>
                                        <p:tgtEl>
                                          <p:spTgt spid="52265">
                                            <p:txEl>
                                              <p:pRg st="0" end="0"/>
                                            </p:txEl>
                                          </p:spTgt>
                                        </p:tgtEl>
                                        <p:attrNameLst>
                                          <p:attrName>style.visibility</p:attrName>
                                        </p:attrNameLst>
                                      </p:cBhvr>
                                      <p:to>
                                        <p:strVal val="visible"/>
                                      </p:to>
                                    </p:set>
                                    <p:anim calcmode="lin" valueType="num">
                                      <p:cBhvr additive="base">
                                        <p:cTn id="181" dur="500" fill="hold"/>
                                        <p:tgtEl>
                                          <p:spTgt spid="52265">
                                            <p:txEl>
                                              <p:pRg st="0" end="0"/>
                                            </p:txEl>
                                          </p:spTgt>
                                        </p:tgtEl>
                                        <p:attrNameLst>
                                          <p:attrName>ppt_x</p:attrName>
                                        </p:attrNameLst>
                                      </p:cBhvr>
                                      <p:tavLst>
                                        <p:tav tm="0">
                                          <p:val>
                                            <p:strVal val="0-#ppt_w/2"/>
                                          </p:val>
                                        </p:tav>
                                        <p:tav tm="100000">
                                          <p:val>
                                            <p:strVal val="#ppt_x"/>
                                          </p:val>
                                        </p:tav>
                                      </p:tavLst>
                                    </p:anim>
                                    <p:anim calcmode="lin" valueType="num">
                                      <p:cBhvr additive="base">
                                        <p:cTn id="182" dur="500" fill="hold"/>
                                        <p:tgtEl>
                                          <p:spTgt spid="5226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9"/>
                                            </p:cond>
                                          </p:stCondLst>
                                          <p:endCondLst>
                                            <p:cond evt="onStopAudio" delay="0">
                                              <p:tgtEl>
                                                <p:sldTgt/>
                                              </p:tgtEl>
                                            </p:cond>
                                          </p:endCondLst>
                                        </p:cTn>
                                        <p:tgtEl>
                                          <p:sndTgt r:embed="rId3" name="whoosh.wav"/>
                                        </p:tgtEl>
                                      </p:cMediaNode>
                                    </p:audio>
                                  </p:subTnLst>
                                </p:cTn>
                              </p:par>
                            </p:childTnLst>
                          </p:cTn>
                        </p:par>
                      </p:childTnLst>
                    </p:cTn>
                  </p:par>
                  <p:par>
                    <p:cTn id="183" fill="hold" nodeType="clickPar">
                      <p:stCondLst>
                        <p:cond delay="indefinite"/>
                      </p:stCondLst>
                      <p:childTnLst>
                        <p:par>
                          <p:cTn id="184" fill="hold" nodeType="withGroup">
                            <p:stCondLst>
                              <p:cond delay="0"/>
                            </p:stCondLst>
                            <p:childTnLst>
                              <p:par>
                                <p:cTn id="185" presetID="2" presetClass="entr" presetSubtype="8" fill="hold" nodeType="clickEffect">
                                  <p:stCondLst>
                                    <p:cond delay="0"/>
                                  </p:stCondLst>
                                  <p:childTnLst>
                                    <p:set>
                                      <p:cBhvr>
                                        <p:cTn id="186" dur="1" fill="hold">
                                          <p:stCondLst>
                                            <p:cond delay="0"/>
                                          </p:stCondLst>
                                        </p:cTn>
                                        <p:tgtEl>
                                          <p:spTgt spid="52229"/>
                                        </p:tgtEl>
                                        <p:attrNameLst>
                                          <p:attrName>style.visibility</p:attrName>
                                        </p:attrNameLst>
                                      </p:cBhvr>
                                      <p:to>
                                        <p:strVal val="visible"/>
                                      </p:to>
                                    </p:set>
                                    <p:anim calcmode="lin" valueType="num">
                                      <p:cBhvr additive="base">
                                        <p:cTn id="187" dur="500" fill="hold"/>
                                        <p:tgtEl>
                                          <p:spTgt spid="52229"/>
                                        </p:tgtEl>
                                        <p:attrNameLst>
                                          <p:attrName>ppt_x</p:attrName>
                                        </p:attrNameLst>
                                      </p:cBhvr>
                                      <p:tavLst>
                                        <p:tav tm="0">
                                          <p:val>
                                            <p:strVal val="0-#ppt_w/2"/>
                                          </p:val>
                                        </p:tav>
                                        <p:tav tm="100000">
                                          <p:val>
                                            <p:strVal val="#ppt_x"/>
                                          </p:val>
                                        </p:tav>
                                      </p:tavLst>
                                    </p:anim>
                                    <p:anim calcmode="lin" valueType="num">
                                      <p:cBhvr additive="base">
                                        <p:cTn id="188" dur="500" fill="hold"/>
                                        <p:tgtEl>
                                          <p:spTgt spid="5222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85"/>
                                            </p:cond>
                                          </p:stCondLst>
                                          <p:endCondLst>
                                            <p:cond evt="onStopAudio" delay="0">
                                              <p:tgtEl>
                                                <p:sldTgt/>
                                              </p:tgtEl>
                                            </p:cond>
                                          </p:endCondLst>
                                        </p:cTn>
                                        <p:tgtEl>
                                          <p:sndTgt r:embed="rId3" name="whoosh.wav"/>
                                        </p:tgtEl>
                                      </p:cMediaNode>
                                    </p:audio>
                                  </p:subTnLst>
                                </p:cTn>
                              </p:par>
                            </p:childTnLst>
                          </p:cTn>
                        </p:par>
                      </p:childTnLst>
                    </p:cTn>
                  </p:par>
                  <p:par>
                    <p:cTn id="189" fill="hold" nodeType="clickPar">
                      <p:stCondLst>
                        <p:cond delay="indefinite"/>
                      </p:stCondLst>
                      <p:childTnLst>
                        <p:par>
                          <p:cTn id="190" fill="hold" nodeType="withGroup">
                            <p:stCondLst>
                              <p:cond delay="0"/>
                            </p:stCondLst>
                            <p:childTnLst>
                              <p:par>
                                <p:cTn id="191" presetID="2" presetClass="entr" presetSubtype="8" fill="hold" grpId="0" nodeType="clickEffect">
                                  <p:stCondLst>
                                    <p:cond delay="0"/>
                                  </p:stCondLst>
                                  <p:childTnLst>
                                    <p:set>
                                      <p:cBhvr>
                                        <p:cTn id="192" dur="1" fill="hold">
                                          <p:stCondLst>
                                            <p:cond delay="0"/>
                                          </p:stCondLst>
                                        </p:cTn>
                                        <p:tgtEl>
                                          <p:spTgt spid="52238">
                                            <p:txEl>
                                              <p:pRg st="0" end="0"/>
                                            </p:txEl>
                                          </p:spTgt>
                                        </p:tgtEl>
                                        <p:attrNameLst>
                                          <p:attrName>style.visibility</p:attrName>
                                        </p:attrNameLst>
                                      </p:cBhvr>
                                      <p:to>
                                        <p:strVal val="visible"/>
                                      </p:to>
                                    </p:set>
                                    <p:anim calcmode="lin" valueType="num">
                                      <p:cBhvr additive="base">
                                        <p:cTn id="193" dur="500" fill="hold"/>
                                        <p:tgtEl>
                                          <p:spTgt spid="52238">
                                            <p:txEl>
                                              <p:pRg st="0" end="0"/>
                                            </p:txEl>
                                          </p:spTgt>
                                        </p:tgtEl>
                                        <p:attrNameLst>
                                          <p:attrName>ppt_x</p:attrName>
                                        </p:attrNameLst>
                                      </p:cBhvr>
                                      <p:tavLst>
                                        <p:tav tm="0">
                                          <p:val>
                                            <p:strVal val="0-#ppt_w/2"/>
                                          </p:val>
                                        </p:tav>
                                        <p:tav tm="100000">
                                          <p:val>
                                            <p:strVal val="#ppt_x"/>
                                          </p:val>
                                        </p:tav>
                                      </p:tavLst>
                                    </p:anim>
                                    <p:anim calcmode="lin" valueType="num">
                                      <p:cBhvr additive="base">
                                        <p:cTn id="194" dur="500" fill="hold"/>
                                        <p:tgtEl>
                                          <p:spTgt spid="5223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91"/>
                                            </p:cond>
                                          </p:stCondLst>
                                          <p:endCondLst>
                                            <p:cond evt="onStopAudio" delay="0">
                                              <p:tgtEl>
                                                <p:sldTgt/>
                                              </p:tgtEl>
                                            </p:cond>
                                          </p:endCondLst>
                                        </p:cTn>
                                        <p:tgtEl>
                                          <p:sndTgt r:embed="rId3" name="whoosh.wav"/>
                                        </p:tgtEl>
                                      </p:cMediaNode>
                                    </p:audio>
                                  </p:subTnLst>
                                </p:cTn>
                              </p:par>
                            </p:childTnLst>
                          </p:cTn>
                        </p:par>
                      </p:childTnLst>
                    </p:cTn>
                  </p:par>
                  <p:par>
                    <p:cTn id="195" fill="hold" nodeType="clickPar">
                      <p:stCondLst>
                        <p:cond delay="indefinite"/>
                      </p:stCondLst>
                      <p:childTnLst>
                        <p:par>
                          <p:cTn id="196" fill="hold" nodeType="withGroup">
                            <p:stCondLst>
                              <p:cond delay="0"/>
                            </p:stCondLst>
                            <p:childTnLst>
                              <p:par>
                                <p:cTn id="197" presetID="2" presetClass="entr" presetSubtype="8" fill="hold" grpId="0" nodeType="clickEffect">
                                  <p:stCondLst>
                                    <p:cond delay="0"/>
                                  </p:stCondLst>
                                  <p:childTnLst>
                                    <p:set>
                                      <p:cBhvr>
                                        <p:cTn id="198" dur="1" fill="hold">
                                          <p:stCondLst>
                                            <p:cond delay="0"/>
                                          </p:stCondLst>
                                        </p:cTn>
                                        <p:tgtEl>
                                          <p:spTgt spid="52240"/>
                                        </p:tgtEl>
                                        <p:attrNameLst>
                                          <p:attrName>style.visibility</p:attrName>
                                        </p:attrNameLst>
                                      </p:cBhvr>
                                      <p:to>
                                        <p:strVal val="visible"/>
                                      </p:to>
                                    </p:set>
                                    <p:anim calcmode="lin" valueType="num">
                                      <p:cBhvr additive="base">
                                        <p:cTn id="199" dur="500" fill="hold"/>
                                        <p:tgtEl>
                                          <p:spTgt spid="52240"/>
                                        </p:tgtEl>
                                        <p:attrNameLst>
                                          <p:attrName>ppt_x</p:attrName>
                                        </p:attrNameLst>
                                      </p:cBhvr>
                                      <p:tavLst>
                                        <p:tav tm="0">
                                          <p:val>
                                            <p:strVal val="0-#ppt_w/2"/>
                                          </p:val>
                                        </p:tav>
                                        <p:tav tm="100000">
                                          <p:val>
                                            <p:strVal val="#ppt_x"/>
                                          </p:val>
                                        </p:tav>
                                      </p:tavLst>
                                    </p:anim>
                                    <p:anim calcmode="lin" valueType="num">
                                      <p:cBhvr additive="base">
                                        <p:cTn id="200" dur="500" fill="hold"/>
                                        <p:tgtEl>
                                          <p:spTgt spid="5224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97"/>
                                            </p:cond>
                                          </p:stCondLst>
                                          <p:endCondLst>
                                            <p:cond evt="onStopAudio" delay="0">
                                              <p:tgtEl>
                                                <p:sldTgt/>
                                              </p:tgtEl>
                                            </p:cond>
                                          </p:endCondLst>
                                        </p:cTn>
                                        <p:tgtEl>
                                          <p:sndTgt r:embed="rId3" name="whoosh.wav"/>
                                        </p:tgtEl>
                                      </p:cMediaNode>
                                    </p:audio>
                                  </p:subTnLst>
                                </p:cTn>
                              </p:par>
                            </p:childTnLst>
                          </p:cTn>
                        </p:par>
                      </p:childTnLst>
                    </p:cTn>
                  </p:par>
                  <p:par>
                    <p:cTn id="201" fill="hold" nodeType="clickPar">
                      <p:stCondLst>
                        <p:cond delay="indefinite"/>
                      </p:stCondLst>
                      <p:childTnLst>
                        <p:par>
                          <p:cTn id="202" fill="hold" nodeType="withGroup">
                            <p:stCondLst>
                              <p:cond delay="0"/>
                            </p:stCondLst>
                            <p:childTnLst>
                              <p:par>
                                <p:cTn id="203" presetID="2" presetClass="entr" presetSubtype="8" fill="hold" grpId="0" nodeType="clickEffect">
                                  <p:stCondLst>
                                    <p:cond delay="0"/>
                                  </p:stCondLst>
                                  <p:childTnLst>
                                    <p:set>
                                      <p:cBhvr>
                                        <p:cTn id="204" dur="1" fill="hold">
                                          <p:stCondLst>
                                            <p:cond delay="0"/>
                                          </p:stCondLst>
                                        </p:cTn>
                                        <p:tgtEl>
                                          <p:spTgt spid="52257">
                                            <p:txEl>
                                              <p:pRg st="0" end="0"/>
                                            </p:txEl>
                                          </p:spTgt>
                                        </p:tgtEl>
                                        <p:attrNameLst>
                                          <p:attrName>style.visibility</p:attrName>
                                        </p:attrNameLst>
                                      </p:cBhvr>
                                      <p:to>
                                        <p:strVal val="visible"/>
                                      </p:to>
                                    </p:set>
                                    <p:anim calcmode="lin" valueType="num">
                                      <p:cBhvr additive="base">
                                        <p:cTn id="205" dur="500" fill="hold"/>
                                        <p:tgtEl>
                                          <p:spTgt spid="52257">
                                            <p:txEl>
                                              <p:pRg st="0" end="0"/>
                                            </p:txEl>
                                          </p:spTgt>
                                        </p:tgtEl>
                                        <p:attrNameLst>
                                          <p:attrName>ppt_x</p:attrName>
                                        </p:attrNameLst>
                                      </p:cBhvr>
                                      <p:tavLst>
                                        <p:tav tm="0">
                                          <p:val>
                                            <p:strVal val="0-#ppt_w/2"/>
                                          </p:val>
                                        </p:tav>
                                        <p:tav tm="100000">
                                          <p:val>
                                            <p:strVal val="#ppt_x"/>
                                          </p:val>
                                        </p:tav>
                                      </p:tavLst>
                                    </p:anim>
                                    <p:anim calcmode="lin" valueType="num">
                                      <p:cBhvr additive="base">
                                        <p:cTn id="206" dur="500" fill="hold"/>
                                        <p:tgtEl>
                                          <p:spTgt spid="5225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03"/>
                                            </p:cond>
                                          </p:stCondLst>
                                          <p:endCondLst>
                                            <p:cond evt="onStopAudio" delay="0">
                                              <p:tgtEl>
                                                <p:sldTgt/>
                                              </p:tgtEl>
                                            </p:cond>
                                          </p:endCondLst>
                                        </p:cTn>
                                        <p:tgtEl>
                                          <p:sndTgt r:embed="rId3" name="whoosh.wav"/>
                                        </p:tgtEl>
                                      </p:cMediaNode>
                                    </p:audio>
                                  </p:subTnLst>
                                </p:cTn>
                              </p:par>
                            </p:childTnLst>
                          </p:cTn>
                        </p:par>
                      </p:childTnLst>
                    </p:cTn>
                  </p:par>
                  <p:par>
                    <p:cTn id="207" fill="hold" nodeType="clickPar">
                      <p:stCondLst>
                        <p:cond delay="indefinite"/>
                      </p:stCondLst>
                      <p:childTnLst>
                        <p:par>
                          <p:cTn id="208" fill="hold" nodeType="withGroup">
                            <p:stCondLst>
                              <p:cond delay="0"/>
                            </p:stCondLst>
                            <p:childTnLst>
                              <p:par>
                                <p:cTn id="209" presetID="2" presetClass="entr" presetSubtype="8" fill="hold" grpId="0" nodeType="clickEffect">
                                  <p:stCondLst>
                                    <p:cond delay="0"/>
                                  </p:stCondLst>
                                  <p:childTnLst>
                                    <p:set>
                                      <p:cBhvr>
                                        <p:cTn id="210" dur="1" fill="hold">
                                          <p:stCondLst>
                                            <p:cond delay="0"/>
                                          </p:stCondLst>
                                        </p:cTn>
                                        <p:tgtEl>
                                          <p:spTgt spid="52241"/>
                                        </p:tgtEl>
                                        <p:attrNameLst>
                                          <p:attrName>style.visibility</p:attrName>
                                        </p:attrNameLst>
                                      </p:cBhvr>
                                      <p:to>
                                        <p:strVal val="visible"/>
                                      </p:to>
                                    </p:set>
                                    <p:anim calcmode="lin" valueType="num">
                                      <p:cBhvr additive="base">
                                        <p:cTn id="211" dur="500" fill="hold"/>
                                        <p:tgtEl>
                                          <p:spTgt spid="52241"/>
                                        </p:tgtEl>
                                        <p:attrNameLst>
                                          <p:attrName>ppt_x</p:attrName>
                                        </p:attrNameLst>
                                      </p:cBhvr>
                                      <p:tavLst>
                                        <p:tav tm="0">
                                          <p:val>
                                            <p:strVal val="0-#ppt_w/2"/>
                                          </p:val>
                                        </p:tav>
                                        <p:tav tm="100000">
                                          <p:val>
                                            <p:strVal val="#ppt_x"/>
                                          </p:val>
                                        </p:tav>
                                      </p:tavLst>
                                    </p:anim>
                                    <p:anim calcmode="lin" valueType="num">
                                      <p:cBhvr additive="base">
                                        <p:cTn id="212" dur="500" fill="hold"/>
                                        <p:tgtEl>
                                          <p:spTgt spid="5224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09"/>
                                            </p:cond>
                                          </p:stCondLst>
                                          <p:endCondLst>
                                            <p:cond evt="onStopAudio" delay="0">
                                              <p:tgtEl>
                                                <p:sldTgt/>
                                              </p:tgtEl>
                                            </p:cond>
                                          </p:endCondLst>
                                        </p:cTn>
                                        <p:tgtEl>
                                          <p:sndTgt r:embed="rId3" name="whoosh.wav"/>
                                        </p:tgtEl>
                                      </p:cMediaNode>
                                    </p:audio>
                                  </p:subTnLst>
                                </p:cTn>
                              </p:par>
                            </p:childTnLst>
                          </p:cTn>
                        </p:par>
                      </p:childTnLst>
                    </p:cTn>
                  </p:par>
                  <p:par>
                    <p:cTn id="213" fill="hold" nodeType="clickPar">
                      <p:stCondLst>
                        <p:cond delay="indefinite"/>
                      </p:stCondLst>
                      <p:childTnLst>
                        <p:par>
                          <p:cTn id="214" fill="hold" nodeType="withGroup">
                            <p:stCondLst>
                              <p:cond delay="0"/>
                            </p:stCondLst>
                            <p:childTnLst>
                              <p:par>
                                <p:cTn id="215" presetID="2" presetClass="entr" presetSubtype="8" fill="hold" grpId="0" nodeType="clickEffect">
                                  <p:stCondLst>
                                    <p:cond delay="0"/>
                                  </p:stCondLst>
                                  <p:childTnLst>
                                    <p:set>
                                      <p:cBhvr>
                                        <p:cTn id="216" dur="1" fill="hold">
                                          <p:stCondLst>
                                            <p:cond delay="0"/>
                                          </p:stCondLst>
                                        </p:cTn>
                                        <p:tgtEl>
                                          <p:spTgt spid="52260">
                                            <p:txEl>
                                              <p:pRg st="0" end="0"/>
                                            </p:txEl>
                                          </p:spTgt>
                                        </p:tgtEl>
                                        <p:attrNameLst>
                                          <p:attrName>style.visibility</p:attrName>
                                        </p:attrNameLst>
                                      </p:cBhvr>
                                      <p:to>
                                        <p:strVal val="visible"/>
                                      </p:to>
                                    </p:set>
                                    <p:anim calcmode="lin" valueType="num">
                                      <p:cBhvr additive="base">
                                        <p:cTn id="217" dur="500" fill="hold"/>
                                        <p:tgtEl>
                                          <p:spTgt spid="52260">
                                            <p:txEl>
                                              <p:pRg st="0" end="0"/>
                                            </p:txEl>
                                          </p:spTgt>
                                        </p:tgtEl>
                                        <p:attrNameLst>
                                          <p:attrName>ppt_x</p:attrName>
                                        </p:attrNameLst>
                                      </p:cBhvr>
                                      <p:tavLst>
                                        <p:tav tm="0">
                                          <p:val>
                                            <p:strVal val="0-#ppt_w/2"/>
                                          </p:val>
                                        </p:tav>
                                        <p:tav tm="100000">
                                          <p:val>
                                            <p:strVal val="#ppt_x"/>
                                          </p:val>
                                        </p:tav>
                                      </p:tavLst>
                                    </p:anim>
                                    <p:anim calcmode="lin" valueType="num">
                                      <p:cBhvr additive="base">
                                        <p:cTn id="218" dur="500" fill="hold"/>
                                        <p:tgtEl>
                                          <p:spTgt spid="5226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5"/>
                                            </p:cond>
                                          </p:stCondLst>
                                          <p:endCondLst>
                                            <p:cond evt="onStopAudio" delay="0">
                                              <p:tgtEl>
                                                <p:sldTgt/>
                                              </p:tgtEl>
                                            </p:cond>
                                          </p:endCondLst>
                                        </p:cTn>
                                        <p:tgtEl>
                                          <p:sndTgt r:embed="rId3" name="whoosh.wav"/>
                                        </p:tgtEl>
                                      </p:cMediaNode>
                                    </p:audio>
                                  </p:subTnLst>
                                </p:cTn>
                              </p:par>
                            </p:childTnLst>
                          </p:cTn>
                        </p:par>
                      </p:childTnLst>
                    </p:cTn>
                  </p:par>
                  <p:par>
                    <p:cTn id="219" fill="hold" nodeType="clickPar">
                      <p:stCondLst>
                        <p:cond delay="indefinite"/>
                      </p:stCondLst>
                      <p:childTnLst>
                        <p:par>
                          <p:cTn id="220" fill="hold" nodeType="withGroup">
                            <p:stCondLst>
                              <p:cond delay="0"/>
                            </p:stCondLst>
                            <p:childTnLst>
                              <p:par>
                                <p:cTn id="221" presetID="2" presetClass="entr" presetSubtype="8" fill="hold" grpId="0" nodeType="clickEffect">
                                  <p:stCondLst>
                                    <p:cond delay="0"/>
                                  </p:stCondLst>
                                  <p:childTnLst>
                                    <p:set>
                                      <p:cBhvr>
                                        <p:cTn id="222" dur="1" fill="hold">
                                          <p:stCondLst>
                                            <p:cond delay="0"/>
                                          </p:stCondLst>
                                        </p:cTn>
                                        <p:tgtEl>
                                          <p:spTgt spid="52243"/>
                                        </p:tgtEl>
                                        <p:attrNameLst>
                                          <p:attrName>style.visibility</p:attrName>
                                        </p:attrNameLst>
                                      </p:cBhvr>
                                      <p:to>
                                        <p:strVal val="visible"/>
                                      </p:to>
                                    </p:set>
                                    <p:anim calcmode="lin" valueType="num">
                                      <p:cBhvr additive="base">
                                        <p:cTn id="223" dur="500" fill="hold"/>
                                        <p:tgtEl>
                                          <p:spTgt spid="52243"/>
                                        </p:tgtEl>
                                        <p:attrNameLst>
                                          <p:attrName>ppt_x</p:attrName>
                                        </p:attrNameLst>
                                      </p:cBhvr>
                                      <p:tavLst>
                                        <p:tav tm="0">
                                          <p:val>
                                            <p:strVal val="0-#ppt_w/2"/>
                                          </p:val>
                                        </p:tav>
                                        <p:tav tm="100000">
                                          <p:val>
                                            <p:strVal val="#ppt_x"/>
                                          </p:val>
                                        </p:tav>
                                      </p:tavLst>
                                    </p:anim>
                                    <p:anim calcmode="lin" valueType="num">
                                      <p:cBhvr additive="base">
                                        <p:cTn id="224" dur="500" fill="hold"/>
                                        <p:tgtEl>
                                          <p:spTgt spid="5224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21"/>
                                            </p:cond>
                                          </p:stCondLst>
                                          <p:endCondLst>
                                            <p:cond evt="onStopAudio" delay="0">
                                              <p:tgtEl>
                                                <p:sldTgt/>
                                              </p:tgtEl>
                                            </p:cond>
                                          </p:endCondLst>
                                        </p:cTn>
                                        <p:tgtEl>
                                          <p:sndTgt r:embed="rId3" name="whoosh.wav"/>
                                        </p:tgtEl>
                                      </p:cMediaNode>
                                    </p:audio>
                                  </p:subTnLst>
                                </p:cTn>
                              </p:par>
                            </p:childTnLst>
                          </p:cTn>
                        </p:par>
                      </p:childTnLst>
                    </p:cTn>
                  </p:par>
                  <p:par>
                    <p:cTn id="225" fill="hold" nodeType="clickPar">
                      <p:stCondLst>
                        <p:cond delay="indefinite"/>
                      </p:stCondLst>
                      <p:childTnLst>
                        <p:par>
                          <p:cTn id="226" fill="hold" nodeType="withGroup">
                            <p:stCondLst>
                              <p:cond delay="0"/>
                            </p:stCondLst>
                            <p:childTnLst>
                              <p:par>
                                <p:cTn id="227" presetID="2" presetClass="entr" presetSubtype="8" fill="hold" grpId="0" nodeType="clickEffect">
                                  <p:stCondLst>
                                    <p:cond delay="0"/>
                                  </p:stCondLst>
                                  <p:childTnLst>
                                    <p:set>
                                      <p:cBhvr>
                                        <p:cTn id="228" dur="1" fill="hold">
                                          <p:stCondLst>
                                            <p:cond delay="0"/>
                                          </p:stCondLst>
                                        </p:cTn>
                                        <p:tgtEl>
                                          <p:spTgt spid="52244"/>
                                        </p:tgtEl>
                                        <p:attrNameLst>
                                          <p:attrName>style.visibility</p:attrName>
                                        </p:attrNameLst>
                                      </p:cBhvr>
                                      <p:to>
                                        <p:strVal val="visible"/>
                                      </p:to>
                                    </p:set>
                                    <p:anim calcmode="lin" valueType="num">
                                      <p:cBhvr additive="base">
                                        <p:cTn id="229" dur="500" fill="hold"/>
                                        <p:tgtEl>
                                          <p:spTgt spid="52244"/>
                                        </p:tgtEl>
                                        <p:attrNameLst>
                                          <p:attrName>ppt_x</p:attrName>
                                        </p:attrNameLst>
                                      </p:cBhvr>
                                      <p:tavLst>
                                        <p:tav tm="0">
                                          <p:val>
                                            <p:strVal val="0-#ppt_w/2"/>
                                          </p:val>
                                        </p:tav>
                                        <p:tav tm="100000">
                                          <p:val>
                                            <p:strVal val="#ppt_x"/>
                                          </p:val>
                                        </p:tav>
                                      </p:tavLst>
                                    </p:anim>
                                    <p:anim calcmode="lin" valueType="num">
                                      <p:cBhvr additive="base">
                                        <p:cTn id="230" dur="500" fill="hold"/>
                                        <p:tgtEl>
                                          <p:spTgt spid="5224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27"/>
                                            </p:cond>
                                          </p:stCondLst>
                                          <p:endCondLst>
                                            <p:cond evt="onStopAudio" delay="0">
                                              <p:tgtEl>
                                                <p:sldTgt/>
                                              </p:tgtEl>
                                            </p:cond>
                                          </p:endCondLst>
                                        </p:cTn>
                                        <p:tgtEl>
                                          <p:sndTgt r:embed="rId3" name="whoosh.wav"/>
                                        </p:tgtEl>
                                      </p:cMediaNode>
                                    </p:audio>
                                  </p:subTnLst>
                                </p:cTn>
                              </p:par>
                            </p:childTnLst>
                          </p:cTn>
                        </p:par>
                      </p:childTnLst>
                    </p:cTn>
                  </p:par>
                  <p:par>
                    <p:cTn id="231" fill="hold" nodeType="clickPar">
                      <p:stCondLst>
                        <p:cond delay="indefinite"/>
                      </p:stCondLst>
                      <p:childTnLst>
                        <p:par>
                          <p:cTn id="232" fill="hold" nodeType="withGroup">
                            <p:stCondLst>
                              <p:cond delay="0"/>
                            </p:stCondLst>
                            <p:childTnLst>
                              <p:par>
                                <p:cTn id="233" presetID="2" presetClass="entr" presetSubtype="8" fill="hold" nodeType="clickEffect">
                                  <p:stCondLst>
                                    <p:cond delay="0"/>
                                  </p:stCondLst>
                                  <p:childTnLst>
                                    <p:set>
                                      <p:cBhvr>
                                        <p:cTn id="234" dur="1" fill="hold">
                                          <p:stCondLst>
                                            <p:cond delay="0"/>
                                          </p:stCondLst>
                                        </p:cTn>
                                        <p:tgtEl>
                                          <p:spTgt spid="52268"/>
                                        </p:tgtEl>
                                        <p:attrNameLst>
                                          <p:attrName>style.visibility</p:attrName>
                                        </p:attrNameLst>
                                      </p:cBhvr>
                                      <p:to>
                                        <p:strVal val="visible"/>
                                      </p:to>
                                    </p:set>
                                    <p:anim calcmode="lin" valueType="num">
                                      <p:cBhvr additive="base">
                                        <p:cTn id="235" dur="500" fill="hold"/>
                                        <p:tgtEl>
                                          <p:spTgt spid="52268"/>
                                        </p:tgtEl>
                                        <p:attrNameLst>
                                          <p:attrName>ppt_x</p:attrName>
                                        </p:attrNameLst>
                                      </p:cBhvr>
                                      <p:tavLst>
                                        <p:tav tm="0">
                                          <p:val>
                                            <p:strVal val="0-#ppt_w/2"/>
                                          </p:val>
                                        </p:tav>
                                        <p:tav tm="100000">
                                          <p:val>
                                            <p:strVal val="#ppt_x"/>
                                          </p:val>
                                        </p:tav>
                                      </p:tavLst>
                                    </p:anim>
                                    <p:anim calcmode="lin" valueType="num">
                                      <p:cBhvr additive="base">
                                        <p:cTn id="236" dur="500" fill="hold"/>
                                        <p:tgtEl>
                                          <p:spTgt spid="5226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3"/>
                                            </p:cond>
                                          </p:stCondLst>
                                          <p:endCondLst>
                                            <p:cond evt="onStopAudio" delay="0">
                                              <p:tgtEl>
                                                <p:sldTgt/>
                                              </p:tgtEl>
                                            </p:cond>
                                          </p:endCondLst>
                                        </p:cTn>
                                        <p:tgtEl>
                                          <p:sndTgt r:embed="rId3" name="whoosh.wav"/>
                                        </p:tgtEl>
                                      </p:cMediaNode>
                                    </p:audio>
                                  </p:subTnLst>
                                </p:cTn>
                              </p:par>
                            </p:childTnLst>
                          </p:cTn>
                        </p:par>
                      </p:childTnLst>
                    </p:cTn>
                  </p:par>
                  <p:par>
                    <p:cTn id="237" fill="hold" nodeType="clickPar">
                      <p:stCondLst>
                        <p:cond delay="indefinite"/>
                      </p:stCondLst>
                      <p:childTnLst>
                        <p:par>
                          <p:cTn id="238" fill="hold" nodeType="withGroup">
                            <p:stCondLst>
                              <p:cond delay="0"/>
                            </p:stCondLst>
                            <p:childTnLst>
                              <p:par>
                                <p:cTn id="239" presetID="2" presetClass="entr" presetSubtype="8" fill="hold" nodeType="clickEffect">
                                  <p:stCondLst>
                                    <p:cond delay="0"/>
                                  </p:stCondLst>
                                  <p:childTnLst>
                                    <p:set>
                                      <p:cBhvr>
                                        <p:cTn id="240" dur="1" fill="hold">
                                          <p:stCondLst>
                                            <p:cond delay="0"/>
                                          </p:stCondLst>
                                        </p:cTn>
                                        <p:tgtEl>
                                          <p:spTgt spid="52274"/>
                                        </p:tgtEl>
                                        <p:attrNameLst>
                                          <p:attrName>style.visibility</p:attrName>
                                        </p:attrNameLst>
                                      </p:cBhvr>
                                      <p:to>
                                        <p:strVal val="visible"/>
                                      </p:to>
                                    </p:set>
                                    <p:anim calcmode="lin" valueType="num">
                                      <p:cBhvr additive="base">
                                        <p:cTn id="241" dur="500" fill="hold"/>
                                        <p:tgtEl>
                                          <p:spTgt spid="52274"/>
                                        </p:tgtEl>
                                        <p:attrNameLst>
                                          <p:attrName>ppt_x</p:attrName>
                                        </p:attrNameLst>
                                      </p:cBhvr>
                                      <p:tavLst>
                                        <p:tav tm="0">
                                          <p:val>
                                            <p:strVal val="0-#ppt_w/2"/>
                                          </p:val>
                                        </p:tav>
                                        <p:tav tm="100000">
                                          <p:val>
                                            <p:strVal val="#ppt_x"/>
                                          </p:val>
                                        </p:tav>
                                      </p:tavLst>
                                    </p:anim>
                                    <p:anim calcmode="lin" valueType="num">
                                      <p:cBhvr additive="base">
                                        <p:cTn id="242" dur="500" fill="hold"/>
                                        <p:tgtEl>
                                          <p:spTgt spid="5227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9"/>
                                            </p:cond>
                                          </p:stCondLst>
                                          <p:endCondLst>
                                            <p:cond evt="onStopAudio" delay="0">
                                              <p:tgtEl>
                                                <p:sldTgt/>
                                              </p:tgtEl>
                                            </p:cond>
                                          </p:endCondLst>
                                        </p:cTn>
                                        <p:tgtEl>
                                          <p:sndTgt r:embed="rId3" name="whoosh.wav"/>
                                        </p:tgtEl>
                                      </p:cMediaNode>
                                    </p:audio>
                                  </p:subTnLst>
                                </p:cTn>
                              </p:par>
                            </p:childTnLst>
                          </p:cTn>
                        </p:par>
                      </p:childTnLst>
                    </p:cTn>
                  </p:par>
                  <p:par>
                    <p:cTn id="243" fill="hold" nodeType="clickPar">
                      <p:stCondLst>
                        <p:cond delay="indefinite"/>
                      </p:stCondLst>
                      <p:childTnLst>
                        <p:par>
                          <p:cTn id="244" fill="hold" nodeType="withGroup">
                            <p:stCondLst>
                              <p:cond delay="0"/>
                            </p:stCondLst>
                            <p:childTnLst>
                              <p:par>
                                <p:cTn id="245" presetID="2" presetClass="entr" presetSubtype="8" fill="hold" nodeType="clickEffect">
                                  <p:stCondLst>
                                    <p:cond delay="0"/>
                                  </p:stCondLst>
                                  <p:childTnLst>
                                    <p:set>
                                      <p:cBhvr>
                                        <p:cTn id="246" dur="1" fill="hold">
                                          <p:stCondLst>
                                            <p:cond delay="0"/>
                                          </p:stCondLst>
                                        </p:cTn>
                                        <p:tgtEl>
                                          <p:spTgt spid="52275"/>
                                        </p:tgtEl>
                                        <p:attrNameLst>
                                          <p:attrName>style.visibility</p:attrName>
                                        </p:attrNameLst>
                                      </p:cBhvr>
                                      <p:to>
                                        <p:strVal val="visible"/>
                                      </p:to>
                                    </p:set>
                                    <p:anim calcmode="lin" valueType="num">
                                      <p:cBhvr additive="base">
                                        <p:cTn id="247" dur="500" fill="hold"/>
                                        <p:tgtEl>
                                          <p:spTgt spid="52275"/>
                                        </p:tgtEl>
                                        <p:attrNameLst>
                                          <p:attrName>ppt_x</p:attrName>
                                        </p:attrNameLst>
                                      </p:cBhvr>
                                      <p:tavLst>
                                        <p:tav tm="0">
                                          <p:val>
                                            <p:strVal val="0-#ppt_w/2"/>
                                          </p:val>
                                        </p:tav>
                                        <p:tav tm="100000">
                                          <p:val>
                                            <p:strVal val="#ppt_x"/>
                                          </p:val>
                                        </p:tav>
                                      </p:tavLst>
                                    </p:anim>
                                    <p:anim calcmode="lin" valueType="num">
                                      <p:cBhvr additive="base">
                                        <p:cTn id="248" dur="500" fill="hold"/>
                                        <p:tgtEl>
                                          <p:spTgt spid="5227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45"/>
                                            </p:cond>
                                          </p:stCondLst>
                                          <p:endCondLst>
                                            <p:cond evt="onStopAudio" delay="0">
                                              <p:tgtEl>
                                                <p:sldTgt/>
                                              </p:tgtEl>
                                            </p:cond>
                                          </p:endCondLst>
                                        </p:cTn>
                                        <p:tgtEl>
                                          <p:sndTgt r:embed="rId3" name="whoosh.wav"/>
                                        </p:tgtEl>
                                      </p:cMediaNode>
                                    </p:audio>
                                  </p:subTnLst>
                                </p:cTn>
                              </p:par>
                            </p:childTnLst>
                          </p:cTn>
                        </p:par>
                      </p:childTnLst>
                    </p:cTn>
                  </p:par>
                  <p:par>
                    <p:cTn id="249" fill="hold" nodeType="clickPar">
                      <p:stCondLst>
                        <p:cond delay="indefinite"/>
                      </p:stCondLst>
                      <p:childTnLst>
                        <p:par>
                          <p:cTn id="250" fill="hold" nodeType="withGroup">
                            <p:stCondLst>
                              <p:cond delay="0"/>
                            </p:stCondLst>
                            <p:childTnLst>
                              <p:par>
                                <p:cTn id="251" presetID="2" presetClass="entr" presetSubtype="8" fill="hold" nodeType="clickEffect">
                                  <p:stCondLst>
                                    <p:cond delay="0"/>
                                  </p:stCondLst>
                                  <p:childTnLst>
                                    <p:set>
                                      <p:cBhvr>
                                        <p:cTn id="252" dur="1" fill="hold">
                                          <p:stCondLst>
                                            <p:cond delay="0"/>
                                          </p:stCondLst>
                                        </p:cTn>
                                        <p:tgtEl>
                                          <p:spTgt spid="52276"/>
                                        </p:tgtEl>
                                        <p:attrNameLst>
                                          <p:attrName>style.visibility</p:attrName>
                                        </p:attrNameLst>
                                      </p:cBhvr>
                                      <p:to>
                                        <p:strVal val="visible"/>
                                      </p:to>
                                    </p:set>
                                    <p:anim calcmode="lin" valueType="num">
                                      <p:cBhvr additive="base">
                                        <p:cTn id="253" dur="500" fill="hold"/>
                                        <p:tgtEl>
                                          <p:spTgt spid="52276"/>
                                        </p:tgtEl>
                                        <p:attrNameLst>
                                          <p:attrName>ppt_x</p:attrName>
                                        </p:attrNameLst>
                                      </p:cBhvr>
                                      <p:tavLst>
                                        <p:tav tm="0">
                                          <p:val>
                                            <p:strVal val="0-#ppt_w/2"/>
                                          </p:val>
                                        </p:tav>
                                        <p:tav tm="100000">
                                          <p:val>
                                            <p:strVal val="#ppt_x"/>
                                          </p:val>
                                        </p:tav>
                                      </p:tavLst>
                                    </p:anim>
                                    <p:anim calcmode="lin" valueType="num">
                                      <p:cBhvr additive="base">
                                        <p:cTn id="254" dur="500" fill="hold"/>
                                        <p:tgtEl>
                                          <p:spTgt spid="5227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1"/>
                                            </p:cond>
                                          </p:stCondLst>
                                          <p:endCondLst>
                                            <p:cond evt="onStopAudio" delay="0">
                                              <p:tgtEl>
                                                <p:sldTgt/>
                                              </p:tgtEl>
                                            </p:cond>
                                          </p:endCondLst>
                                        </p:cTn>
                                        <p:tgtEl>
                                          <p:sndTgt r:embed="rId3" name="whoosh.wav"/>
                                        </p:tgtEl>
                                      </p:cMediaNode>
                                    </p:audio>
                                  </p:subTnLst>
                                </p:cTn>
                              </p:par>
                            </p:childTnLst>
                          </p:cTn>
                        </p:par>
                      </p:childTnLst>
                    </p:cTn>
                  </p:par>
                  <p:par>
                    <p:cTn id="255" fill="hold" nodeType="clickPar">
                      <p:stCondLst>
                        <p:cond delay="indefinite"/>
                      </p:stCondLst>
                      <p:childTnLst>
                        <p:par>
                          <p:cTn id="256" fill="hold" nodeType="withGroup">
                            <p:stCondLst>
                              <p:cond delay="0"/>
                            </p:stCondLst>
                            <p:childTnLst>
                              <p:par>
                                <p:cTn id="257" presetID="2" presetClass="entr" presetSubtype="8" fill="hold" grpId="0" nodeType="clickEffect">
                                  <p:stCondLst>
                                    <p:cond delay="0"/>
                                  </p:stCondLst>
                                  <p:childTnLst>
                                    <p:set>
                                      <p:cBhvr>
                                        <p:cTn id="258" dur="1" fill="hold">
                                          <p:stCondLst>
                                            <p:cond delay="0"/>
                                          </p:stCondLst>
                                        </p:cTn>
                                        <p:tgtEl>
                                          <p:spTgt spid="52273"/>
                                        </p:tgtEl>
                                        <p:attrNameLst>
                                          <p:attrName>style.visibility</p:attrName>
                                        </p:attrNameLst>
                                      </p:cBhvr>
                                      <p:to>
                                        <p:strVal val="visible"/>
                                      </p:to>
                                    </p:set>
                                    <p:anim calcmode="lin" valueType="num">
                                      <p:cBhvr additive="base">
                                        <p:cTn id="259" dur="500" fill="hold"/>
                                        <p:tgtEl>
                                          <p:spTgt spid="52273"/>
                                        </p:tgtEl>
                                        <p:attrNameLst>
                                          <p:attrName>ppt_x</p:attrName>
                                        </p:attrNameLst>
                                      </p:cBhvr>
                                      <p:tavLst>
                                        <p:tav tm="0">
                                          <p:val>
                                            <p:strVal val="0-#ppt_w/2"/>
                                          </p:val>
                                        </p:tav>
                                        <p:tav tm="100000">
                                          <p:val>
                                            <p:strVal val="#ppt_x"/>
                                          </p:val>
                                        </p:tav>
                                      </p:tavLst>
                                    </p:anim>
                                    <p:anim calcmode="lin" valueType="num">
                                      <p:cBhvr additive="base">
                                        <p:cTn id="260" dur="500" fill="hold"/>
                                        <p:tgtEl>
                                          <p:spTgt spid="5227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7"/>
                                            </p:cond>
                                          </p:stCondLst>
                                          <p:endCondLst>
                                            <p:cond evt="onStopAudio" delay="0">
                                              <p:tgtEl>
                                                <p:sldTgt/>
                                              </p:tgtEl>
                                            </p:cond>
                                          </p:endCondLst>
                                        </p:cTn>
                                        <p:tgtEl>
                                          <p:sndTgt r:embed="rId3" name="whoosh.wav"/>
                                        </p:tgtEl>
                                      </p:cMediaNode>
                                    </p:audio>
                                  </p:subTnLst>
                                </p:cTn>
                              </p:par>
                            </p:childTnLst>
                          </p:cTn>
                        </p:par>
                      </p:childTnLst>
                    </p:cTn>
                  </p:par>
                  <p:par>
                    <p:cTn id="261" fill="hold" nodeType="clickPar">
                      <p:stCondLst>
                        <p:cond delay="indefinite"/>
                      </p:stCondLst>
                      <p:childTnLst>
                        <p:par>
                          <p:cTn id="262" fill="hold" nodeType="withGroup">
                            <p:stCondLst>
                              <p:cond delay="0"/>
                            </p:stCondLst>
                            <p:childTnLst>
                              <p:par>
                                <p:cTn id="263" presetID="4" presetClass="entr" presetSubtype="32" fill="hold" nodeType="clickEffect">
                                  <p:stCondLst>
                                    <p:cond delay="0"/>
                                  </p:stCondLst>
                                  <p:childTnLst>
                                    <p:set>
                                      <p:cBhvr>
                                        <p:cTn id="264" dur="1" fill="hold">
                                          <p:stCondLst>
                                            <p:cond delay="0"/>
                                          </p:stCondLst>
                                        </p:cTn>
                                        <p:tgtEl>
                                          <p:spTgt spid="52277"/>
                                        </p:tgtEl>
                                        <p:attrNameLst>
                                          <p:attrName>style.visibility</p:attrName>
                                        </p:attrNameLst>
                                      </p:cBhvr>
                                      <p:to>
                                        <p:strVal val="visible"/>
                                      </p:to>
                                    </p:set>
                                    <p:animEffect transition="in" filter="box(out)">
                                      <p:cBhvr>
                                        <p:cTn id="265" dur="500"/>
                                        <p:tgtEl>
                                          <p:spTgt spid="52277"/>
                                        </p:tgtEl>
                                      </p:cBhvr>
                                    </p:animEffect>
                                  </p:childTnLst>
                                  <p:subTnLst>
                                    <p:audio>
                                      <p:cMediaNode>
                                        <p:cTn display="0" masterRel="sameClick">
                                          <p:stCondLst>
                                            <p:cond evt="begin" delay="0">
                                              <p:tn val="263"/>
                                            </p:cond>
                                          </p:stCondLst>
                                          <p:endCondLst>
                                            <p:cond evt="onStopAudio" delay="0">
                                              <p:tgtEl>
                                                <p:sldTgt/>
                                              </p:tgtEl>
                                            </p:cond>
                                          </p:endCondLst>
                                        </p:cTn>
                                        <p:tgtEl>
                                          <p:sndTgt r:embed="rId4" name="camera.wav"/>
                                        </p:tgtEl>
                                      </p:cMediaNode>
                                    </p:audio>
                                  </p:subTnLst>
                                </p:cTn>
                              </p:par>
                            </p:childTnLst>
                          </p:cTn>
                        </p:par>
                      </p:childTnLst>
                    </p:cTn>
                  </p:par>
                  <p:par>
                    <p:cTn id="266" fill="hold" nodeType="clickPar">
                      <p:stCondLst>
                        <p:cond delay="indefinite"/>
                      </p:stCondLst>
                      <p:childTnLst>
                        <p:par>
                          <p:cTn id="267" fill="hold" nodeType="withGroup">
                            <p:stCondLst>
                              <p:cond delay="0"/>
                            </p:stCondLst>
                            <p:childTnLst>
                              <p:par>
                                <p:cTn id="268" presetID="2" presetClass="entr" presetSubtype="8" fill="hold" grpId="0" nodeType="clickEffect">
                                  <p:stCondLst>
                                    <p:cond delay="0"/>
                                  </p:stCondLst>
                                  <p:childTnLst>
                                    <p:set>
                                      <p:cBhvr>
                                        <p:cTn id="269" dur="1" fill="hold">
                                          <p:stCondLst>
                                            <p:cond delay="0"/>
                                          </p:stCondLst>
                                        </p:cTn>
                                        <p:tgtEl>
                                          <p:spTgt spid="52266">
                                            <p:txEl>
                                              <p:pRg st="0" end="0"/>
                                            </p:txEl>
                                          </p:spTgt>
                                        </p:tgtEl>
                                        <p:attrNameLst>
                                          <p:attrName>style.visibility</p:attrName>
                                        </p:attrNameLst>
                                      </p:cBhvr>
                                      <p:to>
                                        <p:strVal val="visible"/>
                                      </p:to>
                                    </p:set>
                                    <p:anim calcmode="lin" valueType="num">
                                      <p:cBhvr additive="base">
                                        <p:cTn id="270" dur="500" fill="hold"/>
                                        <p:tgtEl>
                                          <p:spTgt spid="52266">
                                            <p:txEl>
                                              <p:pRg st="0" end="0"/>
                                            </p:txEl>
                                          </p:spTgt>
                                        </p:tgtEl>
                                        <p:attrNameLst>
                                          <p:attrName>ppt_x</p:attrName>
                                        </p:attrNameLst>
                                      </p:cBhvr>
                                      <p:tavLst>
                                        <p:tav tm="0">
                                          <p:val>
                                            <p:strVal val="0-#ppt_w/2"/>
                                          </p:val>
                                        </p:tav>
                                        <p:tav tm="100000">
                                          <p:val>
                                            <p:strVal val="#ppt_x"/>
                                          </p:val>
                                        </p:tav>
                                      </p:tavLst>
                                    </p:anim>
                                    <p:anim calcmode="lin" valueType="num">
                                      <p:cBhvr additive="base">
                                        <p:cTn id="271" dur="500" fill="hold"/>
                                        <p:tgtEl>
                                          <p:spTgt spid="5226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68"/>
                                            </p:cond>
                                          </p:stCondLst>
                                          <p:endCondLst>
                                            <p:cond evt="onStopAudio" delay="0">
                                              <p:tgtEl>
                                                <p:sldTgt/>
                                              </p:tgtEl>
                                            </p:cond>
                                          </p:endCondLst>
                                        </p:cTn>
                                        <p:tgtEl>
                                          <p:sndTgt r:embed="rId3" name="whoosh.wav"/>
                                        </p:tgtEl>
                                      </p:cMediaNode>
                                    </p:audio>
                                  </p:subTnLst>
                                </p:cTn>
                              </p:par>
                            </p:childTnLst>
                          </p:cTn>
                        </p:par>
                      </p:childTnLst>
                    </p:cTn>
                  </p:par>
                  <p:par>
                    <p:cTn id="272" fill="hold" nodeType="clickPar">
                      <p:stCondLst>
                        <p:cond delay="indefinite"/>
                      </p:stCondLst>
                      <p:childTnLst>
                        <p:par>
                          <p:cTn id="273" fill="hold" nodeType="withGroup">
                            <p:stCondLst>
                              <p:cond delay="0"/>
                            </p:stCondLst>
                            <p:childTnLst>
                              <p:par>
                                <p:cTn id="274" presetID="22" presetClass="entr" presetSubtype="8" fill="hold" nodeType="clickEffect">
                                  <p:stCondLst>
                                    <p:cond delay="0"/>
                                  </p:stCondLst>
                                  <p:childTnLst>
                                    <p:set>
                                      <p:cBhvr>
                                        <p:cTn id="275" dur="1" fill="hold">
                                          <p:stCondLst>
                                            <p:cond delay="0"/>
                                          </p:stCondLst>
                                        </p:cTn>
                                        <p:tgtEl>
                                          <p:spTgt spid="52278"/>
                                        </p:tgtEl>
                                        <p:attrNameLst>
                                          <p:attrName>style.visibility</p:attrName>
                                        </p:attrNameLst>
                                      </p:cBhvr>
                                      <p:to>
                                        <p:strVal val="visible"/>
                                      </p:to>
                                    </p:set>
                                    <p:animEffect transition="in" filter="wipe(left)">
                                      <p:cBhvr>
                                        <p:cTn id="276" dur="500"/>
                                        <p:tgtEl>
                                          <p:spTgt spid="52278"/>
                                        </p:tgtEl>
                                      </p:cBhvr>
                                    </p:animEffect>
                                  </p:childTnLst>
                                </p:cTn>
                              </p:par>
                            </p:childTnLst>
                          </p:cTn>
                        </p:par>
                      </p:childTnLst>
                    </p:cTn>
                  </p:par>
                  <p:par>
                    <p:cTn id="277" fill="hold" nodeType="clickPar">
                      <p:stCondLst>
                        <p:cond delay="indefinite"/>
                      </p:stCondLst>
                      <p:childTnLst>
                        <p:par>
                          <p:cTn id="278" fill="hold" nodeType="withGroup">
                            <p:stCondLst>
                              <p:cond delay="0"/>
                            </p:stCondLst>
                            <p:childTnLst>
                              <p:par>
                                <p:cTn id="279" presetID="2" presetClass="entr" presetSubtype="8" fill="hold" nodeType="clickEffect">
                                  <p:stCondLst>
                                    <p:cond delay="0"/>
                                  </p:stCondLst>
                                  <p:childTnLst>
                                    <p:set>
                                      <p:cBhvr>
                                        <p:cTn id="280" dur="1" fill="hold">
                                          <p:stCondLst>
                                            <p:cond delay="0"/>
                                          </p:stCondLst>
                                        </p:cTn>
                                        <p:tgtEl>
                                          <p:spTgt spid="52279"/>
                                        </p:tgtEl>
                                        <p:attrNameLst>
                                          <p:attrName>style.visibility</p:attrName>
                                        </p:attrNameLst>
                                      </p:cBhvr>
                                      <p:to>
                                        <p:strVal val="visible"/>
                                      </p:to>
                                    </p:set>
                                    <p:anim calcmode="lin" valueType="num">
                                      <p:cBhvr additive="base">
                                        <p:cTn id="281" dur="500" fill="hold"/>
                                        <p:tgtEl>
                                          <p:spTgt spid="52279"/>
                                        </p:tgtEl>
                                        <p:attrNameLst>
                                          <p:attrName>ppt_x</p:attrName>
                                        </p:attrNameLst>
                                      </p:cBhvr>
                                      <p:tavLst>
                                        <p:tav tm="0">
                                          <p:val>
                                            <p:strVal val="0-#ppt_w/2"/>
                                          </p:val>
                                        </p:tav>
                                        <p:tav tm="100000">
                                          <p:val>
                                            <p:strVal val="#ppt_x"/>
                                          </p:val>
                                        </p:tav>
                                      </p:tavLst>
                                    </p:anim>
                                    <p:anim calcmode="lin" valueType="num">
                                      <p:cBhvr additive="base">
                                        <p:cTn id="282" dur="500" fill="hold"/>
                                        <p:tgtEl>
                                          <p:spTgt spid="5227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9"/>
                                            </p:cond>
                                          </p:stCondLst>
                                          <p:endCondLst>
                                            <p:cond evt="onStopAudio" delay="0">
                                              <p:tgtEl>
                                                <p:sldTgt/>
                                              </p:tgtEl>
                                            </p:cond>
                                          </p:endCondLst>
                                        </p:cTn>
                                        <p:tgtEl>
                                          <p:sndTgt r:embed="rId3" name="whoosh.wav"/>
                                        </p:tgtEl>
                                      </p:cMediaNode>
                                    </p:audio>
                                  </p:subTnLst>
                                </p:cTn>
                              </p:par>
                            </p:childTnLst>
                          </p:cTn>
                        </p:par>
                      </p:childTnLst>
                    </p:cTn>
                  </p:par>
                  <p:par>
                    <p:cTn id="283" fill="hold" nodeType="clickPar">
                      <p:stCondLst>
                        <p:cond delay="indefinite"/>
                      </p:stCondLst>
                      <p:childTnLst>
                        <p:par>
                          <p:cTn id="284" fill="hold" nodeType="withGroup">
                            <p:stCondLst>
                              <p:cond delay="0"/>
                            </p:stCondLst>
                            <p:childTnLst>
                              <p:par>
                                <p:cTn id="285" presetID="4" presetClass="entr" presetSubtype="32" fill="hold" grpId="0" nodeType="clickEffect">
                                  <p:stCondLst>
                                    <p:cond delay="0"/>
                                  </p:stCondLst>
                                  <p:childTnLst>
                                    <p:set>
                                      <p:cBhvr>
                                        <p:cTn id="286" dur="1" fill="hold">
                                          <p:stCondLst>
                                            <p:cond delay="0"/>
                                          </p:stCondLst>
                                        </p:cTn>
                                        <p:tgtEl>
                                          <p:spTgt spid="52280"/>
                                        </p:tgtEl>
                                        <p:attrNameLst>
                                          <p:attrName>style.visibility</p:attrName>
                                        </p:attrNameLst>
                                      </p:cBhvr>
                                      <p:to>
                                        <p:strVal val="visible"/>
                                      </p:to>
                                    </p:set>
                                    <p:animEffect transition="in" filter="box(out)">
                                      <p:cBhvr>
                                        <p:cTn id="287" dur="500"/>
                                        <p:tgtEl>
                                          <p:spTgt spid="52280"/>
                                        </p:tgtEl>
                                      </p:cBhvr>
                                    </p:animEffect>
                                  </p:childTnLst>
                                  <p:subTnLst>
                                    <p:audio>
                                      <p:cMediaNode>
                                        <p:cTn display="0" masterRel="sameClick">
                                          <p:stCondLst>
                                            <p:cond evt="begin" delay="0">
                                              <p:tn val="285"/>
                                            </p:cond>
                                          </p:stCondLst>
                                          <p:endCondLst>
                                            <p:cond evt="onStopAudio" delay="0">
                                              <p:tgtEl>
                                                <p:sldTgt/>
                                              </p:tgtEl>
                                            </p:cond>
                                          </p:endCondLst>
                                        </p:cTn>
                                        <p:tgtEl>
                                          <p:sndTgt r:embed="rId4" name="camera.wav"/>
                                        </p:tgtEl>
                                      </p:cMediaNode>
                                    </p:audio>
                                  </p:subTnLst>
                                </p:cTn>
                              </p:par>
                            </p:childTnLst>
                          </p:cTn>
                        </p:par>
                      </p:childTnLst>
                    </p:cTn>
                  </p:par>
                  <p:par>
                    <p:cTn id="288" fill="hold" nodeType="clickPar">
                      <p:stCondLst>
                        <p:cond delay="indefinite"/>
                      </p:stCondLst>
                      <p:childTnLst>
                        <p:par>
                          <p:cTn id="289" fill="hold" nodeType="withGroup">
                            <p:stCondLst>
                              <p:cond delay="0"/>
                            </p:stCondLst>
                            <p:childTnLst>
                              <p:par>
                                <p:cTn id="290" presetID="2" presetClass="entr" presetSubtype="8" fill="hold" grpId="0" nodeType="clickEffect">
                                  <p:stCondLst>
                                    <p:cond delay="0"/>
                                  </p:stCondLst>
                                  <p:childTnLst>
                                    <p:set>
                                      <p:cBhvr>
                                        <p:cTn id="291" dur="1" fill="hold">
                                          <p:stCondLst>
                                            <p:cond delay="0"/>
                                          </p:stCondLst>
                                        </p:cTn>
                                        <p:tgtEl>
                                          <p:spTgt spid="52282"/>
                                        </p:tgtEl>
                                        <p:attrNameLst>
                                          <p:attrName>style.visibility</p:attrName>
                                        </p:attrNameLst>
                                      </p:cBhvr>
                                      <p:to>
                                        <p:strVal val="visible"/>
                                      </p:to>
                                    </p:set>
                                    <p:anim calcmode="lin" valueType="num">
                                      <p:cBhvr additive="base">
                                        <p:cTn id="292" dur="500" fill="hold"/>
                                        <p:tgtEl>
                                          <p:spTgt spid="52282"/>
                                        </p:tgtEl>
                                        <p:attrNameLst>
                                          <p:attrName>ppt_x</p:attrName>
                                        </p:attrNameLst>
                                      </p:cBhvr>
                                      <p:tavLst>
                                        <p:tav tm="0">
                                          <p:val>
                                            <p:strVal val="0-#ppt_w/2"/>
                                          </p:val>
                                        </p:tav>
                                        <p:tav tm="100000">
                                          <p:val>
                                            <p:strVal val="#ppt_x"/>
                                          </p:val>
                                        </p:tav>
                                      </p:tavLst>
                                    </p:anim>
                                    <p:anim calcmode="lin" valueType="num">
                                      <p:cBhvr additive="base">
                                        <p:cTn id="293" dur="500" fill="hold"/>
                                        <p:tgtEl>
                                          <p:spTgt spid="5228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0"/>
                                            </p:cond>
                                          </p:stCondLst>
                                          <p:endCondLst>
                                            <p:cond evt="onStopAudio" delay="0">
                                              <p:tgtEl>
                                                <p:sldTgt/>
                                              </p:tgtEl>
                                            </p:cond>
                                          </p:endCondLst>
                                        </p:cTn>
                                        <p:tgtEl>
                                          <p:sndTgt r:embed="rId3" name="whoosh.wav"/>
                                        </p:tgtEl>
                                      </p:cMediaNode>
                                    </p:audio>
                                  </p:subTnLst>
                                </p:cTn>
                              </p:par>
                            </p:childTnLst>
                          </p:cTn>
                        </p:par>
                      </p:childTnLst>
                    </p:cTn>
                  </p:par>
                  <p:par>
                    <p:cTn id="294" fill="hold" nodeType="clickPar">
                      <p:stCondLst>
                        <p:cond delay="indefinite"/>
                      </p:stCondLst>
                      <p:childTnLst>
                        <p:par>
                          <p:cTn id="295" fill="hold" nodeType="withGroup">
                            <p:stCondLst>
                              <p:cond delay="0"/>
                            </p:stCondLst>
                            <p:childTnLst>
                              <p:par>
                                <p:cTn id="296" presetID="2" presetClass="entr" presetSubtype="8" fill="hold" grpId="0" nodeType="clickEffect">
                                  <p:stCondLst>
                                    <p:cond delay="0"/>
                                  </p:stCondLst>
                                  <p:childTnLst>
                                    <p:set>
                                      <p:cBhvr>
                                        <p:cTn id="297" dur="1" fill="hold">
                                          <p:stCondLst>
                                            <p:cond delay="0"/>
                                          </p:stCondLst>
                                        </p:cTn>
                                        <p:tgtEl>
                                          <p:spTgt spid="52281"/>
                                        </p:tgtEl>
                                        <p:attrNameLst>
                                          <p:attrName>style.visibility</p:attrName>
                                        </p:attrNameLst>
                                      </p:cBhvr>
                                      <p:to>
                                        <p:strVal val="visible"/>
                                      </p:to>
                                    </p:set>
                                    <p:anim calcmode="lin" valueType="num">
                                      <p:cBhvr additive="base">
                                        <p:cTn id="298" dur="500" fill="hold"/>
                                        <p:tgtEl>
                                          <p:spTgt spid="52281"/>
                                        </p:tgtEl>
                                        <p:attrNameLst>
                                          <p:attrName>ppt_x</p:attrName>
                                        </p:attrNameLst>
                                      </p:cBhvr>
                                      <p:tavLst>
                                        <p:tav tm="0">
                                          <p:val>
                                            <p:strVal val="0-#ppt_w/2"/>
                                          </p:val>
                                        </p:tav>
                                        <p:tav tm="100000">
                                          <p:val>
                                            <p:strVal val="#ppt_x"/>
                                          </p:val>
                                        </p:tav>
                                      </p:tavLst>
                                    </p:anim>
                                    <p:anim calcmode="lin" valueType="num">
                                      <p:cBhvr additive="base">
                                        <p:cTn id="299" dur="500" fill="hold"/>
                                        <p:tgtEl>
                                          <p:spTgt spid="5228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6"/>
                                            </p:cond>
                                          </p:stCondLst>
                                          <p:endCondLst>
                                            <p:cond evt="onStopAudio" delay="0">
                                              <p:tgtEl>
                                                <p:sldTgt/>
                                              </p:tgtEl>
                                            </p:cond>
                                          </p:endCondLst>
                                        </p:cTn>
                                        <p:tgtEl>
                                          <p:sndTgt r:embed="rId3" name="whoosh.wav"/>
                                        </p:tgtEl>
                                      </p:cMediaNode>
                                    </p:audio>
                                  </p:subTnLst>
                                </p:cTn>
                              </p:par>
                            </p:childTnLst>
                          </p:cTn>
                        </p:par>
                      </p:childTnLst>
                    </p:cTn>
                  </p:par>
                  <p:par>
                    <p:cTn id="300" fill="hold" nodeType="clickPar">
                      <p:stCondLst>
                        <p:cond delay="indefinite"/>
                      </p:stCondLst>
                      <p:childTnLst>
                        <p:par>
                          <p:cTn id="301" fill="hold" nodeType="withGroup">
                            <p:stCondLst>
                              <p:cond delay="0"/>
                            </p:stCondLst>
                            <p:childTnLst>
                              <p:par>
                                <p:cTn id="302" presetID="2" presetClass="entr" presetSubtype="8" fill="hold" grpId="0" nodeType="clickEffect">
                                  <p:stCondLst>
                                    <p:cond delay="0"/>
                                  </p:stCondLst>
                                  <p:childTnLst>
                                    <p:set>
                                      <p:cBhvr>
                                        <p:cTn id="303" dur="1" fill="hold">
                                          <p:stCondLst>
                                            <p:cond delay="0"/>
                                          </p:stCondLst>
                                        </p:cTn>
                                        <p:tgtEl>
                                          <p:spTgt spid="52234"/>
                                        </p:tgtEl>
                                        <p:attrNameLst>
                                          <p:attrName>style.visibility</p:attrName>
                                        </p:attrNameLst>
                                      </p:cBhvr>
                                      <p:to>
                                        <p:strVal val="visible"/>
                                      </p:to>
                                    </p:set>
                                    <p:anim calcmode="lin" valueType="num">
                                      <p:cBhvr additive="base">
                                        <p:cTn id="304" dur="500" fill="hold"/>
                                        <p:tgtEl>
                                          <p:spTgt spid="52234"/>
                                        </p:tgtEl>
                                        <p:attrNameLst>
                                          <p:attrName>ppt_x</p:attrName>
                                        </p:attrNameLst>
                                      </p:cBhvr>
                                      <p:tavLst>
                                        <p:tav tm="0">
                                          <p:val>
                                            <p:strVal val="0-#ppt_w/2"/>
                                          </p:val>
                                        </p:tav>
                                        <p:tav tm="100000">
                                          <p:val>
                                            <p:strVal val="#ppt_x"/>
                                          </p:val>
                                        </p:tav>
                                      </p:tavLst>
                                    </p:anim>
                                    <p:anim calcmode="lin" valueType="num">
                                      <p:cBhvr additive="base">
                                        <p:cTn id="305" dur="500" fill="hold"/>
                                        <p:tgtEl>
                                          <p:spTgt spid="5223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02"/>
                                            </p:cond>
                                          </p:stCondLst>
                                          <p:endCondLst>
                                            <p:cond evt="onStopAudio" delay="0">
                                              <p:tgtEl>
                                                <p:sldTgt/>
                                              </p:tgtEl>
                                            </p:cond>
                                          </p:endCondLst>
                                        </p:cTn>
                                        <p:tgtEl>
                                          <p:sndTgt r:embed="rId3" name="whoosh.wav"/>
                                        </p:tgtEl>
                                      </p:cMediaNode>
                                    </p:audio>
                                  </p:subTnLst>
                                </p:cTn>
                              </p:par>
                            </p:childTnLst>
                          </p:cTn>
                        </p:par>
                      </p:childTnLst>
                    </p:cTn>
                  </p:par>
                  <p:par>
                    <p:cTn id="306" fill="hold" nodeType="clickPar">
                      <p:stCondLst>
                        <p:cond delay="indefinite"/>
                      </p:stCondLst>
                      <p:childTnLst>
                        <p:par>
                          <p:cTn id="307" fill="hold" nodeType="withGroup">
                            <p:stCondLst>
                              <p:cond delay="0"/>
                            </p:stCondLst>
                            <p:childTnLst>
                              <p:par>
                                <p:cTn id="308" presetID="2" presetClass="entr" presetSubtype="8" fill="hold" grpId="0" nodeType="clickEffect">
                                  <p:stCondLst>
                                    <p:cond delay="0"/>
                                  </p:stCondLst>
                                  <p:childTnLst>
                                    <p:set>
                                      <p:cBhvr>
                                        <p:cTn id="309" dur="1" fill="hold">
                                          <p:stCondLst>
                                            <p:cond delay="0"/>
                                          </p:stCondLst>
                                        </p:cTn>
                                        <p:tgtEl>
                                          <p:spTgt spid="52283"/>
                                        </p:tgtEl>
                                        <p:attrNameLst>
                                          <p:attrName>style.visibility</p:attrName>
                                        </p:attrNameLst>
                                      </p:cBhvr>
                                      <p:to>
                                        <p:strVal val="visible"/>
                                      </p:to>
                                    </p:set>
                                    <p:anim calcmode="lin" valueType="num">
                                      <p:cBhvr additive="base">
                                        <p:cTn id="310" dur="500" fill="hold"/>
                                        <p:tgtEl>
                                          <p:spTgt spid="52283"/>
                                        </p:tgtEl>
                                        <p:attrNameLst>
                                          <p:attrName>ppt_x</p:attrName>
                                        </p:attrNameLst>
                                      </p:cBhvr>
                                      <p:tavLst>
                                        <p:tav tm="0">
                                          <p:val>
                                            <p:strVal val="0-#ppt_w/2"/>
                                          </p:val>
                                        </p:tav>
                                        <p:tav tm="100000">
                                          <p:val>
                                            <p:strVal val="#ppt_x"/>
                                          </p:val>
                                        </p:tav>
                                      </p:tavLst>
                                    </p:anim>
                                    <p:anim calcmode="lin" valueType="num">
                                      <p:cBhvr additive="base">
                                        <p:cTn id="311" dur="500" fill="hold"/>
                                        <p:tgtEl>
                                          <p:spTgt spid="5228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08"/>
                                            </p:cond>
                                          </p:stCondLst>
                                          <p:endCondLst>
                                            <p:cond evt="onStopAudio" delay="0">
                                              <p:tgtEl>
                                                <p:sldTgt/>
                                              </p:tgtEl>
                                            </p:cond>
                                          </p:endCondLst>
                                        </p:cTn>
                                        <p:tgtEl>
                                          <p:sndTgt r:embed="rId3" name="whoosh.wav"/>
                                        </p:tgtEl>
                                      </p:cMediaNode>
                                    </p:audio>
                                  </p:subTnLst>
                                </p:cTn>
                              </p:par>
                            </p:childTnLst>
                          </p:cTn>
                        </p:par>
                      </p:childTnLst>
                    </p:cTn>
                  </p:par>
                  <p:par>
                    <p:cTn id="312" fill="hold" nodeType="clickPar">
                      <p:stCondLst>
                        <p:cond delay="indefinite"/>
                      </p:stCondLst>
                      <p:childTnLst>
                        <p:par>
                          <p:cTn id="313" fill="hold" nodeType="withGroup">
                            <p:stCondLst>
                              <p:cond delay="0"/>
                            </p:stCondLst>
                            <p:childTnLst>
                              <p:par>
                                <p:cTn id="314" presetID="2" presetClass="entr" presetSubtype="8" fill="hold" grpId="0" nodeType="clickEffect">
                                  <p:stCondLst>
                                    <p:cond delay="0"/>
                                  </p:stCondLst>
                                  <p:childTnLst>
                                    <p:set>
                                      <p:cBhvr>
                                        <p:cTn id="315" dur="1" fill="hold">
                                          <p:stCondLst>
                                            <p:cond delay="0"/>
                                          </p:stCondLst>
                                        </p:cTn>
                                        <p:tgtEl>
                                          <p:spTgt spid="52233"/>
                                        </p:tgtEl>
                                        <p:attrNameLst>
                                          <p:attrName>style.visibility</p:attrName>
                                        </p:attrNameLst>
                                      </p:cBhvr>
                                      <p:to>
                                        <p:strVal val="visible"/>
                                      </p:to>
                                    </p:set>
                                    <p:anim calcmode="lin" valueType="num">
                                      <p:cBhvr additive="base">
                                        <p:cTn id="316" dur="500" fill="hold"/>
                                        <p:tgtEl>
                                          <p:spTgt spid="52233"/>
                                        </p:tgtEl>
                                        <p:attrNameLst>
                                          <p:attrName>ppt_x</p:attrName>
                                        </p:attrNameLst>
                                      </p:cBhvr>
                                      <p:tavLst>
                                        <p:tav tm="0">
                                          <p:val>
                                            <p:strVal val="0-#ppt_w/2"/>
                                          </p:val>
                                        </p:tav>
                                        <p:tav tm="100000">
                                          <p:val>
                                            <p:strVal val="#ppt_x"/>
                                          </p:val>
                                        </p:tav>
                                      </p:tavLst>
                                    </p:anim>
                                    <p:anim calcmode="lin" valueType="num">
                                      <p:cBhvr additive="base">
                                        <p:cTn id="317" dur="500" fill="hold"/>
                                        <p:tgtEl>
                                          <p:spTgt spid="5223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14"/>
                                            </p:cond>
                                          </p:stCondLst>
                                          <p:endCondLst>
                                            <p:cond evt="onStopAudio" delay="0">
                                              <p:tgtEl>
                                                <p:sldTgt/>
                                              </p:tgtEl>
                                            </p:cond>
                                          </p:endCondLst>
                                        </p:cTn>
                                        <p:tgtEl>
                                          <p:sndTgt r:embed="rId3" name="whoosh.wav"/>
                                        </p:tgtEl>
                                      </p:cMediaNode>
                                    </p:audio>
                                  </p:subTnLst>
                                </p:cTn>
                              </p:par>
                            </p:childTnLst>
                          </p:cTn>
                        </p:par>
                      </p:childTnLst>
                    </p:cTn>
                  </p:par>
                  <p:par>
                    <p:cTn id="318" fill="hold" nodeType="clickPar">
                      <p:stCondLst>
                        <p:cond delay="indefinite"/>
                      </p:stCondLst>
                      <p:childTnLst>
                        <p:par>
                          <p:cTn id="319" fill="hold" nodeType="withGroup">
                            <p:stCondLst>
                              <p:cond delay="0"/>
                            </p:stCondLst>
                            <p:childTnLst>
                              <p:par>
                                <p:cTn id="320" presetID="2" presetClass="entr" presetSubtype="8" fill="hold" grpId="0" nodeType="clickEffect">
                                  <p:stCondLst>
                                    <p:cond delay="0"/>
                                  </p:stCondLst>
                                  <p:childTnLst>
                                    <p:set>
                                      <p:cBhvr>
                                        <p:cTn id="321" dur="1" fill="hold">
                                          <p:stCondLst>
                                            <p:cond delay="0"/>
                                          </p:stCondLst>
                                        </p:cTn>
                                        <p:tgtEl>
                                          <p:spTgt spid="52284"/>
                                        </p:tgtEl>
                                        <p:attrNameLst>
                                          <p:attrName>style.visibility</p:attrName>
                                        </p:attrNameLst>
                                      </p:cBhvr>
                                      <p:to>
                                        <p:strVal val="visible"/>
                                      </p:to>
                                    </p:set>
                                    <p:anim calcmode="lin" valueType="num">
                                      <p:cBhvr additive="base">
                                        <p:cTn id="322" dur="500" fill="hold"/>
                                        <p:tgtEl>
                                          <p:spTgt spid="52284"/>
                                        </p:tgtEl>
                                        <p:attrNameLst>
                                          <p:attrName>ppt_x</p:attrName>
                                        </p:attrNameLst>
                                      </p:cBhvr>
                                      <p:tavLst>
                                        <p:tav tm="0">
                                          <p:val>
                                            <p:strVal val="0-#ppt_w/2"/>
                                          </p:val>
                                        </p:tav>
                                        <p:tav tm="100000">
                                          <p:val>
                                            <p:strVal val="#ppt_x"/>
                                          </p:val>
                                        </p:tav>
                                      </p:tavLst>
                                    </p:anim>
                                    <p:anim calcmode="lin" valueType="num">
                                      <p:cBhvr additive="base">
                                        <p:cTn id="323" dur="500" fill="hold"/>
                                        <p:tgtEl>
                                          <p:spTgt spid="5228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20"/>
                                            </p:cond>
                                          </p:stCondLst>
                                          <p:endCondLst>
                                            <p:cond evt="onStopAudio" delay="0">
                                              <p:tgtEl>
                                                <p:sldTgt/>
                                              </p:tgtEl>
                                            </p:cond>
                                          </p:endCondLst>
                                        </p:cTn>
                                        <p:tgtEl>
                                          <p:sndTgt r:embed="rId3" name="whoosh.wav"/>
                                        </p:tgtEl>
                                      </p:cMediaNode>
                                    </p:audio>
                                  </p:subTnLst>
                                </p:cTn>
                              </p:par>
                            </p:childTnLst>
                          </p:cTn>
                        </p:par>
                      </p:childTnLst>
                    </p:cTn>
                  </p:par>
                  <p:par>
                    <p:cTn id="324" fill="hold" nodeType="clickPar">
                      <p:stCondLst>
                        <p:cond delay="indefinite"/>
                      </p:stCondLst>
                      <p:childTnLst>
                        <p:par>
                          <p:cTn id="325" fill="hold" nodeType="withGroup">
                            <p:stCondLst>
                              <p:cond delay="0"/>
                            </p:stCondLst>
                            <p:childTnLst>
                              <p:par>
                                <p:cTn id="326" presetID="2" presetClass="entr" presetSubtype="8" fill="hold" grpId="0" nodeType="clickEffect">
                                  <p:stCondLst>
                                    <p:cond delay="0"/>
                                  </p:stCondLst>
                                  <p:childTnLst>
                                    <p:set>
                                      <p:cBhvr>
                                        <p:cTn id="327" dur="1" fill="hold">
                                          <p:stCondLst>
                                            <p:cond delay="0"/>
                                          </p:stCondLst>
                                        </p:cTn>
                                        <p:tgtEl>
                                          <p:spTgt spid="52256">
                                            <p:txEl>
                                              <p:pRg st="0" end="0"/>
                                            </p:txEl>
                                          </p:spTgt>
                                        </p:tgtEl>
                                        <p:attrNameLst>
                                          <p:attrName>style.visibility</p:attrName>
                                        </p:attrNameLst>
                                      </p:cBhvr>
                                      <p:to>
                                        <p:strVal val="visible"/>
                                      </p:to>
                                    </p:set>
                                    <p:anim calcmode="lin" valueType="num">
                                      <p:cBhvr additive="base">
                                        <p:cTn id="328" dur="500" fill="hold"/>
                                        <p:tgtEl>
                                          <p:spTgt spid="52256">
                                            <p:txEl>
                                              <p:pRg st="0" end="0"/>
                                            </p:txEl>
                                          </p:spTgt>
                                        </p:tgtEl>
                                        <p:attrNameLst>
                                          <p:attrName>ppt_x</p:attrName>
                                        </p:attrNameLst>
                                      </p:cBhvr>
                                      <p:tavLst>
                                        <p:tav tm="0">
                                          <p:val>
                                            <p:strVal val="0-#ppt_w/2"/>
                                          </p:val>
                                        </p:tav>
                                        <p:tav tm="100000">
                                          <p:val>
                                            <p:strVal val="#ppt_x"/>
                                          </p:val>
                                        </p:tav>
                                      </p:tavLst>
                                    </p:anim>
                                    <p:anim calcmode="lin" valueType="num">
                                      <p:cBhvr additive="base">
                                        <p:cTn id="329" dur="500" fill="hold"/>
                                        <p:tgtEl>
                                          <p:spTgt spid="5225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26"/>
                                            </p:cond>
                                          </p:stCondLst>
                                          <p:endCondLst>
                                            <p:cond evt="onStopAudio" delay="0">
                                              <p:tgtEl>
                                                <p:sldTgt/>
                                              </p:tgtEl>
                                            </p:cond>
                                          </p:endCondLst>
                                        </p:cTn>
                                        <p:tgtEl>
                                          <p:sndTgt r:embed="rId3" name="whoosh.wav"/>
                                        </p:tgtEl>
                                      </p:cMediaNode>
                                    </p:audio>
                                  </p:subTnLst>
                                </p:cTn>
                              </p:par>
                            </p:childTnLst>
                          </p:cTn>
                        </p:par>
                      </p:childTnLst>
                    </p:cTn>
                  </p:par>
                  <p:par>
                    <p:cTn id="330" fill="hold" nodeType="clickPar">
                      <p:stCondLst>
                        <p:cond delay="indefinite"/>
                      </p:stCondLst>
                      <p:childTnLst>
                        <p:par>
                          <p:cTn id="331" fill="hold" nodeType="withGroup">
                            <p:stCondLst>
                              <p:cond delay="0"/>
                            </p:stCondLst>
                            <p:childTnLst>
                              <p:par>
                                <p:cTn id="332" presetID="2" presetClass="entr" presetSubtype="8" fill="hold" grpId="0" nodeType="clickEffect">
                                  <p:stCondLst>
                                    <p:cond delay="0"/>
                                  </p:stCondLst>
                                  <p:childTnLst>
                                    <p:set>
                                      <p:cBhvr>
                                        <p:cTn id="333" dur="1" fill="hold">
                                          <p:stCondLst>
                                            <p:cond delay="0"/>
                                          </p:stCondLst>
                                        </p:cTn>
                                        <p:tgtEl>
                                          <p:spTgt spid="52267">
                                            <p:txEl>
                                              <p:pRg st="0" end="0"/>
                                            </p:txEl>
                                          </p:spTgt>
                                        </p:tgtEl>
                                        <p:attrNameLst>
                                          <p:attrName>style.visibility</p:attrName>
                                        </p:attrNameLst>
                                      </p:cBhvr>
                                      <p:to>
                                        <p:strVal val="visible"/>
                                      </p:to>
                                    </p:set>
                                    <p:anim calcmode="lin" valueType="num">
                                      <p:cBhvr additive="base">
                                        <p:cTn id="334" dur="500" fill="hold"/>
                                        <p:tgtEl>
                                          <p:spTgt spid="52267">
                                            <p:txEl>
                                              <p:pRg st="0" end="0"/>
                                            </p:txEl>
                                          </p:spTgt>
                                        </p:tgtEl>
                                        <p:attrNameLst>
                                          <p:attrName>ppt_x</p:attrName>
                                        </p:attrNameLst>
                                      </p:cBhvr>
                                      <p:tavLst>
                                        <p:tav tm="0">
                                          <p:val>
                                            <p:strVal val="0-#ppt_w/2"/>
                                          </p:val>
                                        </p:tav>
                                        <p:tav tm="100000">
                                          <p:val>
                                            <p:strVal val="#ppt_x"/>
                                          </p:val>
                                        </p:tav>
                                      </p:tavLst>
                                    </p:anim>
                                    <p:anim calcmode="lin" valueType="num">
                                      <p:cBhvr additive="base">
                                        <p:cTn id="335" dur="500" fill="hold"/>
                                        <p:tgtEl>
                                          <p:spTgt spid="5226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2"/>
                                            </p:cond>
                                          </p:stCondLst>
                                          <p:endCondLst>
                                            <p:cond evt="onStopAudio" delay="0">
                                              <p:tgtEl>
                                                <p:sldTgt/>
                                              </p:tgtEl>
                                            </p:cond>
                                          </p:endCondLst>
                                        </p:cTn>
                                        <p:tgtEl>
                                          <p:sndTgt r:embed="rId3" name="whoosh.wav"/>
                                        </p:tgtEl>
                                      </p:cMediaNode>
                                    </p:audio>
                                  </p:subTnLst>
                                </p:cTn>
                              </p:par>
                            </p:childTnLst>
                          </p:cTn>
                        </p:par>
                      </p:childTnLst>
                    </p:cTn>
                  </p:par>
                  <p:par>
                    <p:cTn id="336" fill="hold" nodeType="clickPar">
                      <p:stCondLst>
                        <p:cond delay="indefinite"/>
                      </p:stCondLst>
                      <p:childTnLst>
                        <p:par>
                          <p:cTn id="337" fill="hold" nodeType="withGroup">
                            <p:stCondLst>
                              <p:cond delay="0"/>
                            </p:stCondLst>
                            <p:childTnLst>
                              <p:par>
                                <p:cTn id="338" presetID="2" presetClass="entr" presetSubtype="8" fill="hold" grpId="0" nodeType="clickEffect">
                                  <p:stCondLst>
                                    <p:cond delay="0"/>
                                  </p:stCondLst>
                                  <p:childTnLst>
                                    <p:set>
                                      <p:cBhvr>
                                        <p:cTn id="339" dur="1" fill="hold">
                                          <p:stCondLst>
                                            <p:cond delay="0"/>
                                          </p:stCondLst>
                                        </p:cTn>
                                        <p:tgtEl>
                                          <p:spTgt spid="52255">
                                            <p:txEl>
                                              <p:pRg st="0" end="0"/>
                                            </p:txEl>
                                          </p:spTgt>
                                        </p:tgtEl>
                                        <p:attrNameLst>
                                          <p:attrName>style.visibility</p:attrName>
                                        </p:attrNameLst>
                                      </p:cBhvr>
                                      <p:to>
                                        <p:strVal val="visible"/>
                                      </p:to>
                                    </p:set>
                                    <p:anim calcmode="lin" valueType="num">
                                      <p:cBhvr additive="base">
                                        <p:cTn id="340" dur="500" fill="hold"/>
                                        <p:tgtEl>
                                          <p:spTgt spid="52255">
                                            <p:txEl>
                                              <p:pRg st="0" end="0"/>
                                            </p:txEl>
                                          </p:spTgt>
                                        </p:tgtEl>
                                        <p:attrNameLst>
                                          <p:attrName>ppt_x</p:attrName>
                                        </p:attrNameLst>
                                      </p:cBhvr>
                                      <p:tavLst>
                                        <p:tav tm="0">
                                          <p:val>
                                            <p:strVal val="0-#ppt_w/2"/>
                                          </p:val>
                                        </p:tav>
                                        <p:tav tm="100000">
                                          <p:val>
                                            <p:strVal val="#ppt_x"/>
                                          </p:val>
                                        </p:tav>
                                      </p:tavLst>
                                    </p:anim>
                                    <p:anim calcmode="lin" valueType="num">
                                      <p:cBhvr additive="base">
                                        <p:cTn id="341" dur="500" fill="hold"/>
                                        <p:tgtEl>
                                          <p:spTgt spid="5225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8"/>
                                            </p:cond>
                                          </p:stCondLst>
                                          <p:endCondLst>
                                            <p:cond evt="onStopAudio" delay="0">
                                              <p:tgtEl>
                                                <p:sldTgt/>
                                              </p:tgtEl>
                                            </p:cond>
                                          </p:endCondLst>
                                        </p:cTn>
                                        <p:tgtEl>
                                          <p:sndTgt r:embed="rId3" name="whoosh.wav"/>
                                        </p:tgtEl>
                                      </p:cMediaNode>
                                    </p:audio>
                                  </p:subTnLst>
                                </p:cTn>
                              </p:par>
                            </p:childTnLst>
                          </p:cTn>
                        </p:par>
                      </p:childTnLst>
                    </p:cTn>
                  </p:par>
                  <p:par>
                    <p:cTn id="342" fill="hold" nodeType="clickPar">
                      <p:stCondLst>
                        <p:cond delay="indefinite"/>
                      </p:stCondLst>
                      <p:childTnLst>
                        <p:par>
                          <p:cTn id="343" fill="hold" nodeType="withGroup">
                            <p:stCondLst>
                              <p:cond delay="0"/>
                            </p:stCondLst>
                            <p:childTnLst>
                              <p:par>
                                <p:cTn id="344" presetID="2" presetClass="entr" presetSubtype="8" fill="hold" grpId="0" nodeType="clickEffect">
                                  <p:stCondLst>
                                    <p:cond delay="0"/>
                                  </p:stCondLst>
                                  <p:childTnLst>
                                    <p:set>
                                      <p:cBhvr>
                                        <p:cTn id="345" dur="1" fill="hold">
                                          <p:stCondLst>
                                            <p:cond delay="0"/>
                                          </p:stCondLst>
                                        </p:cTn>
                                        <p:tgtEl>
                                          <p:spTgt spid="52239">
                                            <p:txEl>
                                              <p:pRg st="0" end="0"/>
                                            </p:txEl>
                                          </p:spTgt>
                                        </p:tgtEl>
                                        <p:attrNameLst>
                                          <p:attrName>style.visibility</p:attrName>
                                        </p:attrNameLst>
                                      </p:cBhvr>
                                      <p:to>
                                        <p:strVal val="visible"/>
                                      </p:to>
                                    </p:set>
                                    <p:anim calcmode="lin" valueType="num">
                                      <p:cBhvr additive="base">
                                        <p:cTn id="346" dur="500" fill="hold"/>
                                        <p:tgtEl>
                                          <p:spTgt spid="52239">
                                            <p:txEl>
                                              <p:pRg st="0" end="0"/>
                                            </p:txEl>
                                          </p:spTgt>
                                        </p:tgtEl>
                                        <p:attrNameLst>
                                          <p:attrName>ppt_x</p:attrName>
                                        </p:attrNameLst>
                                      </p:cBhvr>
                                      <p:tavLst>
                                        <p:tav tm="0">
                                          <p:val>
                                            <p:strVal val="0-#ppt_w/2"/>
                                          </p:val>
                                        </p:tav>
                                        <p:tav tm="100000">
                                          <p:val>
                                            <p:strVal val="#ppt_x"/>
                                          </p:val>
                                        </p:tav>
                                      </p:tavLst>
                                    </p:anim>
                                    <p:anim calcmode="lin" valueType="num">
                                      <p:cBhvr additive="base">
                                        <p:cTn id="347" dur="500" fill="hold"/>
                                        <p:tgtEl>
                                          <p:spTgt spid="5223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44"/>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3" grpId="0" animBg="1"/>
      <p:bldP spid="52234" grpId="0" animBg="1"/>
      <p:bldP spid="52235" grpId="0" build="p" autoUpdateAnimBg="0"/>
      <p:bldP spid="52236" grpId="0" build="p" autoUpdateAnimBg="0"/>
      <p:bldP spid="52237" grpId="0" build="p" autoUpdateAnimBg="0"/>
      <p:bldP spid="52238" grpId="0" build="p" autoUpdateAnimBg="0"/>
      <p:bldP spid="52239" grpId="0" build="p" autoUpdateAnimBg="0"/>
      <p:bldP spid="52240" grpId="0" animBg="1"/>
      <p:bldP spid="52241" grpId="0" animBg="1"/>
      <p:bldP spid="52242" grpId="0" animBg="1"/>
      <p:bldP spid="52243" grpId="0" animBg="1"/>
      <p:bldP spid="52244" grpId="0" animBg="1"/>
      <p:bldP spid="52245" grpId="0" animBg="1"/>
      <p:bldP spid="52246" grpId="0" animBg="1"/>
      <p:bldP spid="52247" grpId="0" animBg="1"/>
      <p:bldP spid="52248" grpId="0" animBg="1"/>
      <p:bldP spid="52249" grpId="0" animBg="1"/>
      <p:bldP spid="52250" grpId="0" animBg="1"/>
      <p:bldP spid="52251" grpId="0" animBg="1"/>
      <p:bldP spid="52252" grpId="0" animBg="1"/>
      <p:bldP spid="52253" grpId="0" build="p" autoUpdateAnimBg="0"/>
      <p:bldP spid="52254" grpId="0" build="p" autoUpdateAnimBg="0"/>
      <p:bldP spid="52255" grpId="0" build="p" autoUpdateAnimBg="0"/>
      <p:bldP spid="52256" grpId="0" build="p" autoUpdateAnimBg="0"/>
      <p:bldP spid="52257" grpId="0" build="p" autoUpdateAnimBg="0"/>
      <p:bldP spid="52258" grpId="0" build="p" autoUpdateAnimBg="0"/>
      <p:bldP spid="52259" grpId="0" build="p" autoUpdateAnimBg="0"/>
      <p:bldP spid="52260" grpId="0" build="p" autoUpdateAnimBg="0"/>
      <p:bldP spid="52261" grpId="0" build="p" autoUpdateAnimBg="0"/>
      <p:bldP spid="52262" grpId="0" build="p" autoUpdateAnimBg="0"/>
      <p:bldP spid="52263" grpId="0" build="p" autoUpdateAnimBg="0"/>
      <p:bldP spid="52264" grpId="0" build="p" autoUpdateAnimBg="0"/>
      <p:bldP spid="52265" grpId="0" build="p" autoUpdateAnimBg="0"/>
      <p:bldP spid="52266" grpId="0" build="p" autoUpdateAnimBg="0"/>
      <p:bldP spid="52267" grpId="0" build="p" autoUpdateAnimBg="0"/>
      <p:bldP spid="52269" grpId="0" animBg="1"/>
      <p:bldP spid="52270" grpId="0" build="p" autoUpdateAnimBg="0"/>
      <p:bldP spid="52271" grpId="0" build="p" autoUpdateAnimBg="0"/>
      <p:bldP spid="52272" grpId="0" build="p" autoUpdateAnimBg="0"/>
      <p:bldP spid="52273" grpId="0" animBg="1"/>
      <p:bldP spid="52280" grpId="0" animBg="1"/>
      <p:bldP spid="52281" grpId="0" animBg="1" autoUpdateAnimBg="0"/>
      <p:bldP spid="52282" grpId="0" animBg="1" autoUpdateAnimBg="0"/>
      <p:bldP spid="52283" grpId="0" animBg="1" autoUpdateAnimBg="0"/>
      <p:bldP spid="52284"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C6741F-88C1-4899-ACEA-55B93D157C05}"/>
              </a:ext>
            </a:extLst>
          </p:cNvPr>
          <p:cNvSpPr>
            <a:spLocks noGrp="1"/>
          </p:cNvSpPr>
          <p:nvPr>
            <p:ph type="title"/>
          </p:nvPr>
        </p:nvSpPr>
        <p:spPr/>
        <p:txBody>
          <a:bodyPr/>
          <a:lstStyle/>
          <a:p>
            <a:r>
              <a:rPr lang="es-ES" dirty="0"/>
              <a:t>Creación de comercio</a:t>
            </a:r>
            <a:endParaRPr lang="en-GB" dirty="0"/>
          </a:p>
        </p:txBody>
      </p:sp>
      <p:sp>
        <p:nvSpPr>
          <p:cNvPr id="3" name="Marcador de texto 2">
            <a:extLst>
              <a:ext uri="{FF2B5EF4-FFF2-40B4-BE49-F238E27FC236}">
                <a16:creationId xmlns:a16="http://schemas.microsoft.com/office/drawing/2014/main" id="{A8D68472-7417-4395-BF32-52E7BB8E2E03}"/>
              </a:ext>
            </a:extLst>
          </p:cNvPr>
          <p:cNvSpPr>
            <a:spLocks noGrp="1"/>
          </p:cNvSpPr>
          <p:nvPr>
            <p:ph type="body" idx="1"/>
          </p:nvPr>
        </p:nvSpPr>
        <p:spPr>
          <a:xfrm>
            <a:off x="179512" y="1340768"/>
            <a:ext cx="3946300" cy="1140494"/>
          </a:xfrm>
        </p:spPr>
        <p:txBody>
          <a:bodyPr/>
          <a:lstStyle/>
          <a:p>
            <a:r>
              <a:rPr lang="en-GB" b="1" dirty="0" err="1"/>
              <a:t>Definición</a:t>
            </a:r>
            <a:r>
              <a:rPr lang="en-GB" b="1" dirty="0"/>
              <a:t> de </a:t>
            </a:r>
            <a:r>
              <a:rPr lang="en-GB" b="1" dirty="0" err="1"/>
              <a:t>creación</a:t>
            </a:r>
            <a:r>
              <a:rPr lang="en-GB" b="1" dirty="0"/>
              <a:t> de comercio </a:t>
            </a:r>
            <a:endParaRPr lang="en-GB" dirty="0"/>
          </a:p>
        </p:txBody>
      </p:sp>
      <p:sp>
        <p:nvSpPr>
          <p:cNvPr id="4" name="Marcador de contenido 3">
            <a:extLst>
              <a:ext uri="{FF2B5EF4-FFF2-40B4-BE49-F238E27FC236}">
                <a16:creationId xmlns:a16="http://schemas.microsoft.com/office/drawing/2014/main" id="{C8535554-0285-4485-A41C-0190FA1D2649}"/>
              </a:ext>
            </a:extLst>
          </p:cNvPr>
          <p:cNvSpPr>
            <a:spLocks noGrp="1"/>
          </p:cNvSpPr>
          <p:nvPr>
            <p:ph sz="half" idx="2"/>
          </p:nvPr>
        </p:nvSpPr>
        <p:spPr/>
        <p:txBody>
          <a:bodyPr>
            <a:normAutofit fontScale="92500"/>
          </a:bodyPr>
          <a:lstStyle/>
          <a:p>
            <a:r>
              <a:rPr lang="es-ES" dirty="0"/>
              <a:t>La creación de comercio se refiere al </a:t>
            </a:r>
            <a:r>
              <a:rPr lang="es-ES" b="1" dirty="0">
                <a:solidFill>
                  <a:srgbClr val="FFC000"/>
                </a:solidFill>
              </a:rPr>
              <a:t>aumento del bienestar </a:t>
            </a:r>
            <a:r>
              <a:rPr lang="es-ES" dirty="0"/>
              <a:t>económico al unirse a una zona de libre comercio con arancel común, como la </a:t>
            </a:r>
            <a:r>
              <a:rPr lang="es-ES" b="1" dirty="0">
                <a:solidFill>
                  <a:srgbClr val="FFC000"/>
                </a:solidFill>
              </a:rPr>
              <a:t>unión aduanera</a:t>
            </a:r>
            <a:r>
              <a:rPr lang="es-ES" dirty="0"/>
              <a:t> de la UE.</a:t>
            </a:r>
          </a:p>
          <a:p>
            <a:r>
              <a:rPr lang="es-ES" dirty="0"/>
              <a:t>La creación de comercio se producirá cuando haya una reducción de las barreras arancelarias, lo que llevará a precios más bajos.</a:t>
            </a:r>
            <a:endParaRPr lang="en-GB" dirty="0"/>
          </a:p>
        </p:txBody>
      </p:sp>
      <p:sp>
        <p:nvSpPr>
          <p:cNvPr id="5" name="Marcador de texto 4">
            <a:extLst>
              <a:ext uri="{FF2B5EF4-FFF2-40B4-BE49-F238E27FC236}">
                <a16:creationId xmlns:a16="http://schemas.microsoft.com/office/drawing/2014/main" id="{5F7326E5-C942-45D8-B4B4-3F200BA79610}"/>
              </a:ext>
            </a:extLst>
          </p:cNvPr>
          <p:cNvSpPr>
            <a:spLocks noGrp="1"/>
          </p:cNvSpPr>
          <p:nvPr>
            <p:ph type="body" sz="quarter" idx="3"/>
          </p:nvPr>
        </p:nvSpPr>
        <p:spPr>
          <a:xfrm>
            <a:off x="3923928" y="1344931"/>
            <a:ext cx="4353635" cy="576262"/>
          </a:xfrm>
        </p:spPr>
        <p:txBody>
          <a:bodyPr/>
          <a:lstStyle/>
          <a:p>
            <a:r>
              <a:rPr lang="en-GB" b="1" dirty="0" err="1"/>
              <a:t>Efectos</a:t>
            </a:r>
            <a:r>
              <a:rPr lang="en-GB" b="1" dirty="0"/>
              <a:t> de la </a:t>
            </a:r>
            <a:r>
              <a:rPr lang="en-GB" b="1" dirty="0" err="1"/>
              <a:t>creación</a:t>
            </a:r>
            <a:r>
              <a:rPr lang="en-GB" b="1" dirty="0"/>
              <a:t> de comercio </a:t>
            </a:r>
            <a:r>
              <a:rPr lang="en-GB" b="1" dirty="0" err="1"/>
              <a:t>en</a:t>
            </a:r>
            <a:r>
              <a:rPr lang="en-GB" b="1" dirty="0"/>
              <a:t> el </a:t>
            </a:r>
            <a:r>
              <a:rPr lang="en-GB" b="1" dirty="0" err="1"/>
              <a:t>bienestar</a:t>
            </a:r>
            <a:endParaRPr lang="en-GB" b="1" dirty="0"/>
          </a:p>
        </p:txBody>
      </p:sp>
      <p:sp>
        <p:nvSpPr>
          <p:cNvPr id="6" name="Marcador de contenido 5">
            <a:extLst>
              <a:ext uri="{FF2B5EF4-FFF2-40B4-BE49-F238E27FC236}">
                <a16:creationId xmlns:a16="http://schemas.microsoft.com/office/drawing/2014/main" id="{BC9DC7C3-E429-4ADC-8D70-C8AE9F145D1B}"/>
              </a:ext>
            </a:extLst>
          </p:cNvPr>
          <p:cNvSpPr>
            <a:spLocks noGrp="1"/>
          </p:cNvSpPr>
          <p:nvPr>
            <p:ph sz="quarter" idx="4"/>
          </p:nvPr>
        </p:nvSpPr>
        <p:spPr/>
        <p:txBody>
          <a:bodyPr>
            <a:normAutofit fontScale="92500"/>
          </a:bodyPr>
          <a:lstStyle/>
          <a:p>
            <a:r>
              <a:rPr lang="es-ES" dirty="0"/>
              <a:t>Este cambio a productores de menor costo conducirá a un aumento del excedente del consumidor y del bienestar económico.</a:t>
            </a:r>
          </a:p>
          <a:p>
            <a:r>
              <a:rPr lang="es-ES" dirty="0"/>
              <a:t>Pero en nuestro siguiente gráfico nos referimos al caso en el que un país </a:t>
            </a:r>
            <a:r>
              <a:rPr lang="es-ES" b="1" dirty="0" err="1"/>
              <a:t>Sp</a:t>
            </a:r>
            <a:r>
              <a:rPr lang="es-ES" b="1" dirty="0"/>
              <a:t> </a:t>
            </a:r>
            <a:r>
              <a:rPr lang="es-ES" dirty="0"/>
              <a:t>que se </a:t>
            </a:r>
            <a:r>
              <a:rPr lang="es-ES" b="1" dirty="0">
                <a:solidFill>
                  <a:schemeClr val="accent6">
                    <a:lumMod val="60000"/>
                    <a:lumOff val="40000"/>
                  </a:schemeClr>
                </a:solidFill>
              </a:rPr>
              <a:t>integra </a:t>
            </a:r>
            <a:r>
              <a:rPr lang="es-ES" dirty="0"/>
              <a:t>en una Unión Aduanera con </a:t>
            </a:r>
            <a:r>
              <a:rPr lang="es-ES" b="1" i="1" dirty="0">
                <a:solidFill>
                  <a:schemeClr val="accent6">
                    <a:lumMod val="60000"/>
                    <a:lumOff val="40000"/>
                  </a:schemeClr>
                </a:solidFill>
              </a:rPr>
              <a:t>un arancel más bajo que antes </a:t>
            </a:r>
            <a:r>
              <a:rPr lang="es-ES" dirty="0"/>
              <a:t>de la integración.</a:t>
            </a:r>
            <a:endParaRPr lang="en-GB" dirty="0"/>
          </a:p>
        </p:txBody>
      </p:sp>
      <p:sp>
        <p:nvSpPr>
          <p:cNvPr id="11" name="Marcador de pie de página 10">
            <a:extLst>
              <a:ext uri="{FF2B5EF4-FFF2-40B4-BE49-F238E27FC236}">
                <a16:creationId xmlns:a16="http://schemas.microsoft.com/office/drawing/2014/main" id="{F1874147-4AFB-45CD-A62C-6117506BD862}"/>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12" name="Marcador de número de diapositiva 11">
            <a:extLst>
              <a:ext uri="{FF2B5EF4-FFF2-40B4-BE49-F238E27FC236}">
                <a16:creationId xmlns:a16="http://schemas.microsoft.com/office/drawing/2014/main" id="{CFAC04D8-96E6-41CB-BB0C-B8193F293BED}"/>
              </a:ext>
            </a:extLst>
          </p:cNvPr>
          <p:cNvSpPr>
            <a:spLocks noGrp="1"/>
          </p:cNvSpPr>
          <p:nvPr>
            <p:ph type="sldNum" sz="quarter" idx="12"/>
          </p:nvPr>
        </p:nvSpPr>
        <p:spPr/>
        <p:txBody>
          <a:bodyPr/>
          <a:lstStyle/>
          <a:p>
            <a:fld id="{F9634378-D63A-4591-8CF2-D07A9BAC66CE}" type="slidenum">
              <a:rPr lang="en-US" altLang="en-US" smtClean="0"/>
              <a:pPr/>
              <a:t>18</a:t>
            </a:fld>
            <a:endParaRPr lang="en-US" altLang="en-US"/>
          </a:p>
        </p:txBody>
      </p:sp>
    </p:spTree>
    <p:extLst>
      <p:ext uri="{BB962C8B-B14F-4D97-AF65-F5344CB8AC3E}">
        <p14:creationId xmlns:p14="http://schemas.microsoft.com/office/powerpoint/2010/main" val="23938844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C359D4CB-A493-4DEE-9E36-810DA548094B}"/>
              </a:ext>
            </a:extLst>
          </p:cNvPr>
          <p:cNvSpPr>
            <a:spLocks noGrp="1" noChangeArrowheads="1"/>
          </p:cNvSpPr>
          <p:nvPr>
            <p:ph type="title"/>
          </p:nvPr>
        </p:nvSpPr>
        <p:spPr/>
        <p:txBody>
          <a:bodyPr/>
          <a:lstStyle/>
          <a:p>
            <a:pPr eaLnBrk="1" hangingPunct="1">
              <a:defRPr/>
            </a:pPr>
            <a:r>
              <a:rPr lang="es-ES_tradnl">
                <a:effectLst>
                  <a:outerShdw blurRad="38100" dist="38100" dir="2700000" algn="tl">
                    <a:srgbClr val="C0C0C0"/>
                  </a:outerShdw>
                </a:effectLst>
              </a:rPr>
              <a:t>DESVIACION DE COMERCIO</a:t>
            </a:r>
            <a:endParaRPr lang="es-ES">
              <a:effectLst>
                <a:outerShdw blurRad="38100" dist="38100" dir="2700000" algn="tl">
                  <a:srgbClr val="C0C0C0"/>
                </a:outerShdw>
              </a:effectLst>
            </a:endParaRPr>
          </a:p>
        </p:txBody>
      </p:sp>
      <p:sp>
        <p:nvSpPr>
          <p:cNvPr id="13315" name="Rectangle 3">
            <a:extLst>
              <a:ext uri="{FF2B5EF4-FFF2-40B4-BE49-F238E27FC236}">
                <a16:creationId xmlns:a16="http://schemas.microsoft.com/office/drawing/2014/main" id="{0A963191-B77D-47A4-9A08-3DB3F8F10D33}"/>
              </a:ext>
            </a:extLst>
          </p:cNvPr>
          <p:cNvSpPr>
            <a:spLocks noGrp="1" noChangeArrowheads="1"/>
          </p:cNvSpPr>
          <p:nvPr>
            <p:ph type="body" idx="1"/>
          </p:nvPr>
        </p:nvSpPr>
        <p:spPr/>
        <p:txBody>
          <a:bodyPr/>
          <a:lstStyle/>
          <a:p>
            <a:pPr eaLnBrk="1" hangingPunct="1"/>
            <a:r>
              <a:rPr lang="es-ES_tradnl" altLang="en-US" dirty="0"/>
              <a:t>Definición:</a:t>
            </a:r>
          </a:p>
          <a:p>
            <a:pPr eaLnBrk="1" hangingPunct="1">
              <a:buFontTx/>
              <a:buNone/>
            </a:pPr>
            <a:r>
              <a:rPr lang="es-ES_tradnl" altLang="en-US" dirty="0"/>
              <a:t> 	</a:t>
            </a:r>
            <a:r>
              <a:rPr lang="es-ES_tradnl" altLang="en-US" sz="2400" b="1" dirty="0">
                <a:solidFill>
                  <a:srgbClr val="FFC000"/>
                </a:solidFill>
              </a:rPr>
              <a:t>Una unión aduanera desvía comercio cuando las importaciones mas baratas del resto del mundo son reemplazadas por importaciones mas caras de un miembro de la unión.</a:t>
            </a:r>
          </a:p>
          <a:p>
            <a:r>
              <a:rPr lang="es-ES_tradnl" altLang="en-US" sz="2400" b="1" dirty="0">
                <a:solidFill>
                  <a:srgbClr val="FFC000"/>
                </a:solidFill>
              </a:rPr>
              <a:t>Lo mismo sucede en un área de libre comercio</a:t>
            </a:r>
          </a:p>
          <a:p>
            <a:pPr eaLnBrk="1" hangingPunct="1">
              <a:buFontTx/>
              <a:buNone/>
            </a:pPr>
            <a:r>
              <a:rPr lang="es-ES_tradnl" altLang="en-US" sz="2400" b="1" dirty="0">
                <a:solidFill>
                  <a:srgbClr val="FFC000"/>
                </a:solidFill>
              </a:rPr>
              <a:t>	</a:t>
            </a:r>
            <a:endParaRPr lang="es-ES" altLang="en-US" b="1" dirty="0">
              <a:solidFill>
                <a:srgbClr val="FFC000"/>
              </a:solidFill>
            </a:endParaRPr>
          </a:p>
        </p:txBody>
      </p:sp>
      <p:sp>
        <p:nvSpPr>
          <p:cNvPr id="4" name="Marcador de pie de página 3">
            <a:extLst>
              <a:ext uri="{FF2B5EF4-FFF2-40B4-BE49-F238E27FC236}">
                <a16:creationId xmlns:a16="http://schemas.microsoft.com/office/drawing/2014/main" id="{AB946033-D010-473F-8DFF-092FCC25E619}"/>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5" name="Marcador de número de diapositiva 4">
            <a:extLst>
              <a:ext uri="{FF2B5EF4-FFF2-40B4-BE49-F238E27FC236}">
                <a16:creationId xmlns:a16="http://schemas.microsoft.com/office/drawing/2014/main" id="{E35E293E-E431-49D5-BE3E-A514EF23798C}"/>
              </a:ext>
            </a:extLst>
          </p:cNvPr>
          <p:cNvSpPr>
            <a:spLocks noGrp="1"/>
          </p:cNvSpPr>
          <p:nvPr>
            <p:ph type="sldNum" sz="quarter" idx="12"/>
          </p:nvPr>
        </p:nvSpPr>
        <p:spPr/>
        <p:txBody>
          <a:bodyPr/>
          <a:lstStyle/>
          <a:p>
            <a:fld id="{87DDC43B-B104-4356-83A1-0C65941AE8CF}" type="slidenum">
              <a:rPr lang="en-US" altLang="en-US" smtClean="0"/>
              <a:pPr/>
              <a:t>19</a:t>
            </a:fld>
            <a:endParaRPr lang="en-US"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98A39D-0A29-428F-BE4C-05C08D3C5AFB}"/>
              </a:ext>
            </a:extLst>
          </p:cNvPr>
          <p:cNvSpPr>
            <a:spLocks noGrp="1"/>
          </p:cNvSpPr>
          <p:nvPr>
            <p:ph type="title"/>
          </p:nvPr>
        </p:nvSpPr>
        <p:spPr/>
        <p:txBody>
          <a:bodyPr/>
          <a:lstStyle/>
          <a:p>
            <a:r>
              <a:rPr lang="es-ES" dirty="0"/>
              <a:t>Baobab </a:t>
            </a:r>
            <a:r>
              <a:rPr lang="en-GB" dirty="0"/>
              <a:t>es</a:t>
            </a:r>
            <a:r>
              <a:rPr lang="es-ES" dirty="0"/>
              <a:t> </a:t>
            </a:r>
            <a:r>
              <a:rPr lang="en-GB" dirty="0"/>
              <a:t>la</a:t>
            </a:r>
            <a:r>
              <a:rPr lang="es-ES" dirty="0"/>
              <a:t> web </a:t>
            </a:r>
            <a:r>
              <a:rPr lang="en-GB" dirty="0"/>
              <a:t>de la </a:t>
            </a:r>
            <a:r>
              <a:rPr lang="en-GB" dirty="0" err="1"/>
              <a:t>Cátedra</a:t>
            </a:r>
            <a:r>
              <a:rPr lang="es-ES" dirty="0"/>
              <a:t> Jean Monnet</a:t>
            </a:r>
            <a:endParaRPr lang="en-GB" dirty="0"/>
          </a:p>
        </p:txBody>
      </p:sp>
      <p:sp>
        <p:nvSpPr>
          <p:cNvPr id="3" name="Marcador de contenido 2">
            <a:extLst>
              <a:ext uri="{FF2B5EF4-FFF2-40B4-BE49-F238E27FC236}">
                <a16:creationId xmlns:a16="http://schemas.microsoft.com/office/drawing/2014/main" id="{4C9758E3-A08D-471C-801C-8E806ED5EC71}"/>
              </a:ext>
            </a:extLst>
          </p:cNvPr>
          <p:cNvSpPr>
            <a:spLocks noGrp="1"/>
          </p:cNvSpPr>
          <p:nvPr>
            <p:ph idx="1"/>
          </p:nvPr>
        </p:nvSpPr>
        <p:spPr/>
        <p:txBody>
          <a:bodyPr>
            <a:normAutofit lnSpcReduction="10000"/>
          </a:bodyPr>
          <a:lstStyle/>
          <a:p>
            <a:r>
              <a:rPr lang="es-ES" dirty="0"/>
              <a:t>Donde están los materiales del curso?: </a:t>
            </a:r>
          </a:p>
          <a:p>
            <a:pPr lvl="1"/>
            <a:r>
              <a:rPr lang="en-GB" dirty="0">
                <a:hlinkClick r:id="rId2"/>
              </a:rPr>
              <a:t>https://baobab.uc3m.es/monet/monnet/spip.php?rubrique24</a:t>
            </a:r>
            <a:endParaRPr lang="en-GB" dirty="0"/>
          </a:p>
          <a:p>
            <a:pPr lvl="1"/>
            <a:r>
              <a:rPr lang="en-GB" dirty="0" err="1"/>
              <a:t>Alternativamente</a:t>
            </a:r>
            <a:r>
              <a:rPr lang="en-GB" dirty="0"/>
              <a:t> </a:t>
            </a:r>
            <a:r>
              <a:rPr lang="en-GB" dirty="0" err="1"/>
              <a:t>puede</a:t>
            </a:r>
            <a:r>
              <a:rPr lang="en-GB" dirty="0"/>
              <a:t> </a:t>
            </a:r>
            <a:r>
              <a:rPr lang="en-GB" dirty="0" err="1"/>
              <a:t>poner</a:t>
            </a:r>
            <a:r>
              <a:rPr lang="en-GB" dirty="0"/>
              <a:t> </a:t>
            </a:r>
            <a:r>
              <a:rPr lang="en-GB" b="1" dirty="0" err="1"/>
              <a:t>moonnet</a:t>
            </a:r>
            <a:r>
              <a:rPr lang="en-GB" b="1" dirty="0"/>
              <a:t> uc3m </a:t>
            </a:r>
            <a:r>
              <a:rPr lang="en-GB" dirty="0" err="1"/>
              <a:t>en</a:t>
            </a:r>
            <a:r>
              <a:rPr lang="en-GB" dirty="0"/>
              <a:t> </a:t>
            </a:r>
            <a:r>
              <a:rPr lang="en-GB" dirty="0" err="1"/>
              <a:t>su</a:t>
            </a:r>
            <a:r>
              <a:rPr lang="en-GB" dirty="0"/>
              <a:t> </a:t>
            </a:r>
            <a:r>
              <a:rPr lang="en-GB" dirty="0" err="1"/>
              <a:t>buscador</a:t>
            </a:r>
            <a:r>
              <a:rPr lang="en-GB" dirty="0"/>
              <a:t> del </a:t>
            </a:r>
            <a:r>
              <a:rPr lang="en-GB" dirty="0" err="1"/>
              <a:t>navegador</a:t>
            </a:r>
            <a:r>
              <a:rPr lang="en-GB" dirty="0"/>
              <a:t>.</a:t>
            </a:r>
          </a:p>
          <a:p>
            <a:r>
              <a:rPr lang="es-ES" dirty="0"/>
              <a:t>Las transparencias se pueden descargar desde:</a:t>
            </a:r>
          </a:p>
          <a:p>
            <a:pPr lvl="1"/>
            <a:r>
              <a:rPr lang="es-ES" dirty="0">
                <a:hlinkClick r:id="rId3"/>
              </a:rPr>
              <a:t>https://baobab.uc3m.es/monet/monnet/spip.php?rubrique20&amp;var_mode=calcul</a:t>
            </a:r>
          </a:p>
          <a:p>
            <a:pPr lvl="1"/>
            <a:r>
              <a:rPr lang="en-GB" dirty="0"/>
              <a:t>Las </a:t>
            </a:r>
            <a:r>
              <a:rPr lang="en-GB" dirty="0" err="1"/>
              <a:t>lecturas</a:t>
            </a:r>
            <a:r>
              <a:rPr lang="en-GB" dirty="0"/>
              <a:t> </a:t>
            </a:r>
            <a:r>
              <a:rPr lang="en-GB" dirty="0" err="1"/>
              <a:t>obligatorias</a:t>
            </a:r>
            <a:r>
              <a:rPr lang="en-GB" dirty="0"/>
              <a:t> </a:t>
            </a:r>
            <a:r>
              <a:rPr lang="en-GB" dirty="0" err="1"/>
              <a:t>tienen</a:t>
            </a:r>
            <a:r>
              <a:rPr lang="en-GB" dirty="0"/>
              <a:t> enlaces </a:t>
            </a:r>
            <a:r>
              <a:rPr lang="en-GB" dirty="0" err="1"/>
              <a:t>en</a:t>
            </a:r>
            <a:r>
              <a:rPr lang="en-GB" dirty="0"/>
              <a:t> las </a:t>
            </a:r>
            <a:r>
              <a:rPr lang="en-GB" dirty="0" err="1"/>
              <a:t>transparecias</a:t>
            </a:r>
            <a:r>
              <a:rPr lang="en-GB" dirty="0"/>
              <a:t>, salvo las que se </a:t>
            </a:r>
            <a:r>
              <a:rPr lang="en-GB" dirty="0" err="1"/>
              <a:t>venden</a:t>
            </a:r>
            <a:r>
              <a:rPr lang="en-GB" dirty="0"/>
              <a:t> </a:t>
            </a:r>
            <a:r>
              <a:rPr lang="en-GB" dirty="0" err="1"/>
              <a:t>en</a:t>
            </a:r>
            <a:r>
              <a:rPr lang="en-GB" dirty="0"/>
              <a:t> </a:t>
            </a:r>
            <a:r>
              <a:rPr lang="en-GB" dirty="0" err="1"/>
              <a:t>reprografia</a:t>
            </a:r>
            <a:r>
              <a:rPr lang="en-GB" dirty="0"/>
              <a:t>.</a:t>
            </a:r>
          </a:p>
          <a:p>
            <a:pPr lvl="1"/>
            <a:r>
              <a:rPr lang="en-GB" dirty="0"/>
              <a:t>La “clave ?” son las </a:t>
            </a:r>
            <a:r>
              <a:rPr lang="es-ES" dirty="0"/>
              <a:t>lecturas</a:t>
            </a:r>
            <a:r>
              <a:rPr lang="en-GB" dirty="0"/>
              <a:t> del </a:t>
            </a:r>
            <a:r>
              <a:rPr lang="en-GB" dirty="0" err="1"/>
              <a:t>curso</a:t>
            </a:r>
            <a:r>
              <a:rPr lang="en-GB" dirty="0"/>
              <a:t> y  se </a:t>
            </a:r>
            <a:r>
              <a:rPr lang="en-GB" dirty="0" err="1"/>
              <a:t>pueden</a:t>
            </a:r>
            <a:r>
              <a:rPr lang="en-GB" dirty="0"/>
              <a:t> </a:t>
            </a:r>
            <a:r>
              <a:rPr lang="en-GB" dirty="0" err="1"/>
              <a:t>adquirir</a:t>
            </a:r>
            <a:r>
              <a:rPr lang="en-GB" dirty="0"/>
              <a:t> </a:t>
            </a:r>
            <a:r>
              <a:rPr lang="en-GB" dirty="0" err="1"/>
              <a:t>en“reprgrafía</a:t>
            </a:r>
            <a:r>
              <a:rPr lang="en-GB" dirty="0"/>
              <a:t>”  </a:t>
            </a:r>
            <a:r>
              <a:rPr lang="en-GB" dirty="0" err="1"/>
              <a:t>en</a:t>
            </a:r>
            <a:r>
              <a:rPr lang="en-GB" dirty="0"/>
              <a:t> el </a:t>
            </a:r>
            <a:r>
              <a:rPr lang="en-GB" dirty="0" err="1"/>
              <a:t>edificio</a:t>
            </a:r>
            <a:r>
              <a:rPr lang="en-GB" dirty="0"/>
              <a:t>  9.</a:t>
            </a:r>
          </a:p>
          <a:p>
            <a:pPr lvl="1"/>
            <a:endParaRPr lang="es-ES" dirty="0"/>
          </a:p>
          <a:p>
            <a:endParaRPr lang="en-GB" dirty="0"/>
          </a:p>
        </p:txBody>
      </p:sp>
      <p:sp>
        <p:nvSpPr>
          <p:cNvPr id="6" name="Marcador de pie de página 5">
            <a:extLst>
              <a:ext uri="{FF2B5EF4-FFF2-40B4-BE49-F238E27FC236}">
                <a16:creationId xmlns:a16="http://schemas.microsoft.com/office/drawing/2014/main" id="{AFD759A1-1643-4C4D-BD98-588D05F2BC56}"/>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7" name="Marcador de número de diapositiva 6">
            <a:extLst>
              <a:ext uri="{FF2B5EF4-FFF2-40B4-BE49-F238E27FC236}">
                <a16:creationId xmlns:a16="http://schemas.microsoft.com/office/drawing/2014/main" id="{82A5AC50-63A5-4889-9F62-106B5A2747E8}"/>
              </a:ext>
            </a:extLst>
          </p:cNvPr>
          <p:cNvSpPr>
            <a:spLocks noGrp="1"/>
          </p:cNvSpPr>
          <p:nvPr>
            <p:ph type="sldNum" sz="quarter" idx="12"/>
          </p:nvPr>
        </p:nvSpPr>
        <p:spPr/>
        <p:txBody>
          <a:bodyPr/>
          <a:lstStyle/>
          <a:p>
            <a:fld id="{87DDC43B-B104-4356-83A1-0C65941AE8CF}" type="slidenum">
              <a:rPr lang="en-US" altLang="en-US" smtClean="0"/>
              <a:pPr/>
              <a:t>2</a:t>
            </a:fld>
            <a:endParaRPr lang="en-US" altLang="en-US"/>
          </a:p>
        </p:txBody>
      </p:sp>
    </p:spTree>
    <p:extLst>
      <p:ext uri="{BB962C8B-B14F-4D97-AF65-F5344CB8AC3E}">
        <p14:creationId xmlns:p14="http://schemas.microsoft.com/office/powerpoint/2010/main" val="2905789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C73B381-912B-422C-92E3-53EEE09C5334}"/>
              </a:ext>
            </a:extLst>
          </p:cNvPr>
          <p:cNvSpPr>
            <a:spLocks noGrp="1"/>
          </p:cNvSpPr>
          <p:nvPr>
            <p:ph type="title"/>
          </p:nvPr>
        </p:nvSpPr>
        <p:spPr>
          <a:xfrm>
            <a:off x="484710" y="452718"/>
            <a:ext cx="7055380" cy="700265"/>
          </a:xfrm>
        </p:spPr>
        <p:txBody>
          <a:bodyPr/>
          <a:lstStyle/>
          <a:p>
            <a:r>
              <a:rPr lang="es-ES" dirty="0"/>
              <a:t>Desviación</a:t>
            </a:r>
            <a:r>
              <a:rPr lang="en-GB" dirty="0"/>
              <a:t> de comercio</a:t>
            </a:r>
          </a:p>
        </p:txBody>
      </p:sp>
      <p:sp>
        <p:nvSpPr>
          <p:cNvPr id="3" name="Marcador de texto 2">
            <a:extLst>
              <a:ext uri="{FF2B5EF4-FFF2-40B4-BE49-F238E27FC236}">
                <a16:creationId xmlns:a16="http://schemas.microsoft.com/office/drawing/2014/main" id="{20F74FEC-5409-4C8B-8C3E-48FB0EE35EBE}"/>
              </a:ext>
            </a:extLst>
          </p:cNvPr>
          <p:cNvSpPr>
            <a:spLocks noGrp="1"/>
          </p:cNvSpPr>
          <p:nvPr>
            <p:ph type="body" idx="1"/>
          </p:nvPr>
        </p:nvSpPr>
        <p:spPr>
          <a:xfrm>
            <a:off x="827700" y="1152983"/>
            <a:ext cx="3298112" cy="475817"/>
          </a:xfrm>
        </p:spPr>
        <p:txBody>
          <a:bodyPr/>
          <a:lstStyle/>
          <a:p>
            <a:r>
              <a:rPr lang="en-GB" b="1" dirty="0"/>
              <a:t>Trade diversion</a:t>
            </a:r>
          </a:p>
        </p:txBody>
      </p:sp>
      <p:sp>
        <p:nvSpPr>
          <p:cNvPr id="4" name="Marcador de contenido 3">
            <a:extLst>
              <a:ext uri="{FF2B5EF4-FFF2-40B4-BE49-F238E27FC236}">
                <a16:creationId xmlns:a16="http://schemas.microsoft.com/office/drawing/2014/main" id="{448C9CE3-5961-476A-8FDE-22CBC4CB5CBD}"/>
              </a:ext>
            </a:extLst>
          </p:cNvPr>
          <p:cNvSpPr>
            <a:spLocks noGrp="1"/>
          </p:cNvSpPr>
          <p:nvPr>
            <p:ph sz="half" idx="2"/>
          </p:nvPr>
        </p:nvSpPr>
        <p:spPr>
          <a:xfrm>
            <a:off x="827700" y="1729245"/>
            <a:ext cx="3298113" cy="4527093"/>
          </a:xfrm>
        </p:spPr>
        <p:txBody>
          <a:bodyPr>
            <a:normAutofit fontScale="85000" lnSpcReduction="10000"/>
          </a:bodyPr>
          <a:lstStyle/>
          <a:p>
            <a:r>
              <a:rPr lang="es-ES" dirty="0"/>
              <a:t>La desviación del comercio ocurre cuando los acuerdos arancelarios hacen que las </a:t>
            </a:r>
            <a:r>
              <a:rPr lang="es-ES" b="1" dirty="0">
                <a:solidFill>
                  <a:srgbClr val="FFC000"/>
                </a:solidFill>
              </a:rPr>
              <a:t>importaciones se trasladen de países de bajo costo a países de mayor costo</a:t>
            </a:r>
            <a:r>
              <a:rPr lang="es-ES" dirty="0"/>
              <a:t>.</a:t>
            </a:r>
          </a:p>
          <a:p>
            <a:r>
              <a:rPr lang="es-ES" dirty="0"/>
              <a:t>La desviación del comercio se considera </a:t>
            </a:r>
            <a:r>
              <a:rPr lang="es-ES" b="1" dirty="0">
                <a:solidFill>
                  <a:srgbClr val="FFC000"/>
                </a:solidFill>
              </a:rPr>
              <a:t>indeseable</a:t>
            </a:r>
            <a:r>
              <a:rPr lang="es-ES" dirty="0"/>
              <a:t> porque concentra la producción en países con un </a:t>
            </a:r>
            <a:r>
              <a:rPr lang="es-ES" dirty="0">
                <a:solidFill>
                  <a:srgbClr val="FFC000"/>
                </a:solidFill>
              </a:rPr>
              <a:t>mayor costo de oportunidad </a:t>
            </a:r>
            <a:r>
              <a:rPr lang="es-ES" dirty="0"/>
              <a:t>y una </a:t>
            </a:r>
            <a:r>
              <a:rPr lang="es-ES" dirty="0">
                <a:solidFill>
                  <a:srgbClr val="FFC000"/>
                </a:solidFill>
              </a:rPr>
              <a:t>menor ventaja comparativa.</a:t>
            </a:r>
          </a:p>
          <a:p>
            <a:r>
              <a:rPr lang="es-ES" dirty="0"/>
              <a:t>La desviación del comercio puede ocurrir cuando un país </a:t>
            </a:r>
            <a:r>
              <a:rPr lang="es-ES" b="1" dirty="0">
                <a:solidFill>
                  <a:srgbClr val="FFC000"/>
                </a:solidFill>
              </a:rPr>
              <a:t>se une a una zona de libre comercio </a:t>
            </a:r>
            <a:r>
              <a:rPr lang="es-ES" dirty="0"/>
              <a:t>con un </a:t>
            </a:r>
            <a:r>
              <a:rPr lang="es-ES" dirty="0">
                <a:solidFill>
                  <a:srgbClr val="FFC000"/>
                </a:solidFill>
              </a:rPr>
              <a:t>arancel externo común </a:t>
            </a:r>
            <a:r>
              <a:rPr lang="es-ES" dirty="0"/>
              <a:t>(o mercado común como la UE).</a:t>
            </a:r>
            <a:endParaRPr lang="en-GB" dirty="0"/>
          </a:p>
        </p:txBody>
      </p:sp>
      <p:sp>
        <p:nvSpPr>
          <p:cNvPr id="5" name="Marcador de texto 4">
            <a:extLst>
              <a:ext uri="{FF2B5EF4-FFF2-40B4-BE49-F238E27FC236}">
                <a16:creationId xmlns:a16="http://schemas.microsoft.com/office/drawing/2014/main" id="{9ABF01C1-79E0-47E7-B122-6180FACA89BA}"/>
              </a:ext>
            </a:extLst>
          </p:cNvPr>
          <p:cNvSpPr>
            <a:spLocks noGrp="1"/>
          </p:cNvSpPr>
          <p:nvPr>
            <p:ph type="body" sz="quarter" idx="3"/>
          </p:nvPr>
        </p:nvSpPr>
        <p:spPr>
          <a:xfrm>
            <a:off x="4241976" y="1276986"/>
            <a:ext cx="3298113" cy="576262"/>
          </a:xfrm>
        </p:spPr>
        <p:txBody>
          <a:bodyPr/>
          <a:lstStyle/>
          <a:p>
            <a:r>
              <a:rPr lang="en-GB" b="1" dirty="0" err="1"/>
              <a:t>Ejemplo</a:t>
            </a:r>
            <a:r>
              <a:rPr lang="en-GB" b="1" dirty="0"/>
              <a:t>: </a:t>
            </a:r>
            <a:r>
              <a:rPr lang="en-GB" b="1" dirty="0" err="1"/>
              <a:t>España</a:t>
            </a:r>
            <a:r>
              <a:rPr lang="en-GB" b="1" dirty="0"/>
              <a:t> </a:t>
            </a:r>
            <a:r>
              <a:rPr lang="en-GB" b="1" dirty="0" err="1"/>
              <a:t>entra</a:t>
            </a:r>
            <a:r>
              <a:rPr lang="en-GB" b="1" dirty="0"/>
              <a:t> </a:t>
            </a:r>
            <a:r>
              <a:rPr lang="en-GB" b="1" dirty="0" err="1"/>
              <a:t>en</a:t>
            </a:r>
            <a:r>
              <a:rPr lang="en-GB" b="1" dirty="0"/>
              <a:t> la UE</a:t>
            </a:r>
          </a:p>
        </p:txBody>
      </p:sp>
      <p:sp>
        <p:nvSpPr>
          <p:cNvPr id="6" name="Marcador de contenido 5">
            <a:extLst>
              <a:ext uri="{FF2B5EF4-FFF2-40B4-BE49-F238E27FC236}">
                <a16:creationId xmlns:a16="http://schemas.microsoft.com/office/drawing/2014/main" id="{A3542C3F-C991-4B00-8F46-7059487B940E}"/>
              </a:ext>
            </a:extLst>
          </p:cNvPr>
          <p:cNvSpPr>
            <a:spLocks noGrp="1"/>
          </p:cNvSpPr>
          <p:nvPr>
            <p:ph sz="quarter" idx="4"/>
          </p:nvPr>
        </p:nvSpPr>
        <p:spPr>
          <a:xfrm>
            <a:off x="4241976" y="1905000"/>
            <a:ext cx="3298113" cy="4351338"/>
          </a:xfrm>
        </p:spPr>
        <p:txBody>
          <a:bodyPr>
            <a:normAutofit fontScale="85000" lnSpcReduction="10000"/>
          </a:bodyPr>
          <a:lstStyle/>
          <a:p>
            <a:r>
              <a:rPr lang="es-ES" dirty="0"/>
              <a:t>Suponga que el precio internacional del cordero es </a:t>
            </a:r>
            <a:r>
              <a:rPr lang="es-ES" b="1" dirty="0"/>
              <a:t>S1 = Pw</a:t>
            </a:r>
          </a:p>
          <a:p>
            <a:r>
              <a:rPr lang="es-ES" dirty="0"/>
              <a:t>Pero con la tarifa (arancel) española los consumidores pagan </a:t>
            </a:r>
            <a:r>
              <a:rPr lang="es-ES" b="1" dirty="0"/>
              <a:t>Pw + </a:t>
            </a:r>
            <a:r>
              <a:rPr lang="es-ES" b="1" dirty="0" err="1"/>
              <a:t>T</a:t>
            </a:r>
            <a:r>
              <a:rPr lang="es-ES" sz="1400" b="1" dirty="0" err="1"/>
              <a:t>Sp</a:t>
            </a:r>
            <a:endParaRPr lang="es-ES" b="1" dirty="0"/>
          </a:p>
          <a:p>
            <a:r>
              <a:rPr lang="es-ES" dirty="0"/>
              <a:t>Suponga que Australia exporta cordero al precio internacional </a:t>
            </a:r>
            <a:r>
              <a:rPr lang="es-ES" b="1" dirty="0" err="1"/>
              <a:t>Pw</a:t>
            </a:r>
            <a:endParaRPr lang="es-ES" b="1" dirty="0"/>
          </a:p>
          <a:p>
            <a:r>
              <a:rPr lang="es-ES" dirty="0"/>
              <a:t>Supongamos que la UE coloca un arancel TEU sobre la importación de cordero a todos los países por igual.</a:t>
            </a:r>
          </a:p>
          <a:p>
            <a:r>
              <a:rPr lang="es-ES" dirty="0"/>
              <a:t>Hay un arancel igual para los países europeos y, por lo tanto, un arancel igual para las importaciones de Australia.</a:t>
            </a:r>
            <a:endParaRPr lang="en-GB" dirty="0"/>
          </a:p>
        </p:txBody>
      </p:sp>
      <p:sp>
        <p:nvSpPr>
          <p:cNvPr id="9" name="Marcador de pie de página 8">
            <a:extLst>
              <a:ext uri="{FF2B5EF4-FFF2-40B4-BE49-F238E27FC236}">
                <a16:creationId xmlns:a16="http://schemas.microsoft.com/office/drawing/2014/main" id="{648D75EB-36EE-4CB4-BFAC-30EB0C8246CB}"/>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10" name="Marcador de número de diapositiva 9">
            <a:extLst>
              <a:ext uri="{FF2B5EF4-FFF2-40B4-BE49-F238E27FC236}">
                <a16:creationId xmlns:a16="http://schemas.microsoft.com/office/drawing/2014/main" id="{407966C9-3B68-4946-92CC-CF4ACC364273}"/>
              </a:ext>
            </a:extLst>
          </p:cNvPr>
          <p:cNvSpPr>
            <a:spLocks noGrp="1"/>
          </p:cNvSpPr>
          <p:nvPr>
            <p:ph type="sldNum" sz="quarter" idx="12"/>
          </p:nvPr>
        </p:nvSpPr>
        <p:spPr/>
        <p:txBody>
          <a:bodyPr/>
          <a:lstStyle/>
          <a:p>
            <a:fld id="{F9634378-D63A-4591-8CF2-D07A9BAC66CE}" type="slidenum">
              <a:rPr lang="en-US" altLang="en-US" smtClean="0"/>
              <a:pPr/>
              <a:t>20</a:t>
            </a:fld>
            <a:endParaRPr lang="en-US" altLang="en-US"/>
          </a:p>
        </p:txBody>
      </p:sp>
    </p:spTree>
    <p:extLst>
      <p:ext uri="{BB962C8B-B14F-4D97-AF65-F5344CB8AC3E}">
        <p14:creationId xmlns:p14="http://schemas.microsoft.com/office/powerpoint/2010/main" val="2829668486"/>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29AF08-2236-4E46-8B9B-A1F3999EDBE6}"/>
              </a:ext>
            </a:extLst>
          </p:cNvPr>
          <p:cNvSpPr>
            <a:spLocks noGrp="1"/>
          </p:cNvSpPr>
          <p:nvPr>
            <p:ph type="title"/>
          </p:nvPr>
        </p:nvSpPr>
        <p:spPr>
          <a:xfrm>
            <a:off x="323528" y="452718"/>
            <a:ext cx="7216562" cy="864096"/>
          </a:xfrm>
        </p:spPr>
        <p:txBody>
          <a:bodyPr/>
          <a:lstStyle/>
          <a:p>
            <a:r>
              <a:rPr lang="en-GB" sz="3600" dirty="0" err="1"/>
              <a:t>Desviación</a:t>
            </a:r>
            <a:r>
              <a:rPr lang="en-GB" sz="3600" dirty="0"/>
              <a:t> de comercio</a:t>
            </a:r>
          </a:p>
        </p:txBody>
      </p:sp>
      <p:sp>
        <p:nvSpPr>
          <p:cNvPr id="3" name="Marcador de texto 2">
            <a:extLst>
              <a:ext uri="{FF2B5EF4-FFF2-40B4-BE49-F238E27FC236}">
                <a16:creationId xmlns:a16="http://schemas.microsoft.com/office/drawing/2014/main" id="{C95ADF1E-7F5A-4345-8A98-9D56AB9D6438}"/>
              </a:ext>
            </a:extLst>
          </p:cNvPr>
          <p:cNvSpPr>
            <a:spLocks noGrp="1"/>
          </p:cNvSpPr>
          <p:nvPr>
            <p:ph type="body" idx="1"/>
          </p:nvPr>
        </p:nvSpPr>
        <p:spPr>
          <a:xfrm>
            <a:off x="323528" y="1043045"/>
            <a:ext cx="4608512" cy="432048"/>
          </a:xfrm>
        </p:spPr>
        <p:txBody>
          <a:bodyPr/>
          <a:lstStyle/>
          <a:p>
            <a:r>
              <a:rPr lang="en-GB" sz="1800" b="1" dirty="0" err="1"/>
              <a:t>Integración</a:t>
            </a:r>
            <a:r>
              <a:rPr lang="en-GB" sz="1800" b="1" dirty="0"/>
              <a:t> </a:t>
            </a:r>
            <a:r>
              <a:rPr lang="en-GB" sz="1800" b="1" dirty="0" err="1"/>
              <a:t>en</a:t>
            </a:r>
            <a:r>
              <a:rPr lang="en-GB" sz="1800" b="1" dirty="0"/>
              <a:t> una union </a:t>
            </a:r>
            <a:r>
              <a:rPr lang="en-GB" sz="1800" b="1" dirty="0" err="1"/>
              <a:t>aduanera</a:t>
            </a:r>
            <a:endParaRPr lang="en-GB" sz="1800" b="1" dirty="0"/>
          </a:p>
        </p:txBody>
      </p:sp>
      <p:sp>
        <p:nvSpPr>
          <p:cNvPr id="4" name="Marcador de contenido 3">
            <a:extLst>
              <a:ext uri="{FF2B5EF4-FFF2-40B4-BE49-F238E27FC236}">
                <a16:creationId xmlns:a16="http://schemas.microsoft.com/office/drawing/2014/main" id="{56FAE8DA-CC7F-417B-B2B7-3DB93726D6E1}"/>
              </a:ext>
            </a:extLst>
          </p:cNvPr>
          <p:cNvSpPr>
            <a:spLocks noGrp="1"/>
          </p:cNvSpPr>
          <p:nvPr>
            <p:ph sz="half" idx="2"/>
          </p:nvPr>
        </p:nvSpPr>
        <p:spPr>
          <a:xfrm>
            <a:off x="484710" y="1553434"/>
            <a:ext cx="3984092" cy="5004752"/>
          </a:xfrm>
        </p:spPr>
        <p:txBody>
          <a:bodyPr>
            <a:normAutofit fontScale="25000" lnSpcReduction="20000"/>
          </a:bodyPr>
          <a:lstStyle/>
          <a:p>
            <a:r>
              <a:rPr lang="es-ES" altLang="en-US" sz="6400" dirty="0"/>
              <a:t>Tras la integración de España en la UE los consumidores pagarán un precio PU = PW + TEU</a:t>
            </a:r>
          </a:p>
          <a:p>
            <a:r>
              <a:rPr lang="es-ES" altLang="en-US" sz="6400" dirty="0"/>
              <a:t>Ahora los consumidores españoles pueden importar cordero de Francia libre de aranceles, desviando el comercio de Australia a Francia</a:t>
            </a:r>
          </a:p>
          <a:p>
            <a:r>
              <a:rPr lang="es-ES" altLang="en-US" sz="6400" dirty="0"/>
              <a:t>Francia u otro ME de la UE</a:t>
            </a:r>
          </a:p>
          <a:p>
            <a:r>
              <a:rPr lang="es-ES" altLang="en-US" sz="6400" dirty="0"/>
              <a:t>Los consumidores obtienen un aumento en el excedente del consumidor de áreas = Transferencia de productores a consumidores más los triángulos de ganancia de Bienestar más la transferencia de tarifas del gobierno a los consumidores</a:t>
            </a:r>
          </a:p>
          <a:p>
            <a:r>
              <a:rPr lang="es-ES" altLang="en-US" sz="6400" dirty="0"/>
              <a:t>Los consumidores pagarán un precio de Pw + TEU y la cantidad total de cordero será 60</a:t>
            </a:r>
          </a:p>
          <a:p>
            <a:r>
              <a:rPr lang="es-ES" altLang="en-US" sz="6400" dirty="0"/>
              <a:t>Los consumidores ganan un área entre 1 y 1,5 = GG’HB ’</a:t>
            </a:r>
          </a:p>
          <a:p>
            <a:endParaRPr lang="en-GB" dirty="0"/>
          </a:p>
        </p:txBody>
      </p:sp>
      <p:sp>
        <p:nvSpPr>
          <p:cNvPr id="5" name="Marcador de texto 4">
            <a:extLst>
              <a:ext uri="{FF2B5EF4-FFF2-40B4-BE49-F238E27FC236}">
                <a16:creationId xmlns:a16="http://schemas.microsoft.com/office/drawing/2014/main" id="{4186E8BA-F68A-45CD-B105-032BD8F9BD46}"/>
              </a:ext>
            </a:extLst>
          </p:cNvPr>
          <p:cNvSpPr>
            <a:spLocks noGrp="1"/>
          </p:cNvSpPr>
          <p:nvPr>
            <p:ph type="body" sz="quarter" idx="3"/>
          </p:nvPr>
        </p:nvSpPr>
        <p:spPr>
          <a:xfrm>
            <a:off x="5340213" y="1213874"/>
            <a:ext cx="3298113" cy="576262"/>
          </a:xfrm>
        </p:spPr>
        <p:txBody>
          <a:bodyPr/>
          <a:lstStyle/>
          <a:p>
            <a:r>
              <a:rPr lang="en-GB" dirty="0" err="1"/>
              <a:t>Efectos</a:t>
            </a:r>
            <a:r>
              <a:rPr lang="en-GB" dirty="0"/>
              <a:t> </a:t>
            </a:r>
            <a:r>
              <a:rPr lang="en-GB" dirty="0" err="1"/>
              <a:t>en</a:t>
            </a:r>
            <a:r>
              <a:rPr lang="en-GB" dirty="0"/>
              <a:t> el </a:t>
            </a:r>
            <a:r>
              <a:rPr lang="en-GB" dirty="0" err="1"/>
              <a:t>bienestar</a:t>
            </a:r>
            <a:endParaRPr lang="en-GB" dirty="0"/>
          </a:p>
        </p:txBody>
      </p:sp>
      <p:sp>
        <p:nvSpPr>
          <p:cNvPr id="6" name="Marcador de contenido 5">
            <a:extLst>
              <a:ext uri="{FF2B5EF4-FFF2-40B4-BE49-F238E27FC236}">
                <a16:creationId xmlns:a16="http://schemas.microsoft.com/office/drawing/2014/main" id="{6BE3E1A5-C9AE-4DC7-AEDE-01E6662BA6A7}"/>
              </a:ext>
            </a:extLst>
          </p:cNvPr>
          <p:cNvSpPr>
            <a:spLocks noGrp="1"/>
          </p:cNvSpPr>
          <p:nvPr>
            <p:ph sz="quarter" idx="4"/>
          </p:nvPr>
        </p:nvSpPr>
        <p:spPr>
          <a:xfrm>
            <a:off x="4911076" y="1790136"/>
            <a:ext cx="3727250" cy="4464108"/>
          </a:xfrm>
        </p:spPr>
        <p:txBody>
          <a:bodyPr>
            <a:normAutofit fontScale="25000" lnSpcReduction="20000"/>
          </a:bodyPr>
          <a:lstStyle/>
          <a:p>
            <a:r>
              <a:rPr lang="es-ES" sz="7200" dirty="0"/>
              <a:t>Los productores españoles venden menos, solo venden 15, ya que ahora importamos más la diferencia entre  60 y 15.</a:t>
            </a:r>
          </a:p>
          <a:p>
            <a:r>
              <a:rPr lang="es-ES" sz="7200" dirty="0"/>
              <a:t>Los productores pierden GC’JJ ’</a:t>
            </a:r>
          </a:p>
          <a:p>
            <a:r>
              <a:rPr lang="es-ES" sz="7200" dirty="0"/>
              <a:t>El gobierno pierde zona tarifaria: transferencia de tarifas del gobierno a los consumidores</a:t>
            </a:r>
          </a:p>
          <a:p>
            <a:r>
              <a:rPr lang="es-ES" sz="7200" dirty="0"/>
              <a:t>La ganancia neta es </a:t>
            </a:r>
            <a:r>
              <a:rPr lang="es-ES" sz="7200" b="1" dirty="0"/>
              <a:t>Creación de comercio menos Desviación de comercio</a:t>
            </a:r>
            <a:endParaRPr lang="en-GB" altLang="en-US" sz="2900" b="1" dirty="0">
              <a:solidFill>
                <a:srgbClr val="FF0000"/>
              </a:solidFill>
            </a:endParaRPr>
          </a:p>
          <a:p>
            <a:r>
              <a:rPr lang="es-ES" sz="7200" dirty="0"/>
              <a:t>Otros impuestos podrían  aumentar para compensar las pérdidas de ingresos arancelarios.</a:t>
            </a:r>
          </a:p>
          <a:p>
            <a:endParaRPr lang="es-ES" altLang="en-US" b="1" dirty="0"/>
          </a:p>
          <a:p>
            <a:endParaRPr lang="en-GB" dirty="0"/>
          </a:p>
        </p:txBody>
      </p:sp>
      <p:sp>
        <p:nvSpPr>
          <p:cNvPr id="9" name="Marcador de pie de página 8">
            <a:extLst>
              <a:ext uri="{FF2B5EF4-FFF2-40B4-BE49-F238E27FC236}">
                <a16:creationId xmlns:a16="http://schemas.microsoft.com/office/drawing/2014/main" id="{362ADE95-CB67-4564-8ABE-921000A42D94}"/>
              </a:ext>
            </a:extLst>
          </p:cNvPr>
          <p:cNvSpPr>
            <a:spLocks noGrp="1"/>
          </p:cNvSpPr>
          <p:nvPr>
            <p:ph type="ftr" sz="quarter" idx="11"/>
          </p:nvPr>
        </p:nvSpPr>
        <p:spPr>
          <a:xfrm rot="5400000" flipV="1">
            <a:off x="6881993" y="3225105"/>
            <a:ext cx="3859795" cy="305196"/>
          </a:xfrm>
        </p:spPr>
        <p:txBody>
          <a:bodyPr/>
          <a:lstStyle/>
          <a:p>
            <a:r>
              <a:rPr lang="es-ES" altLang="en-US" dirty="0"/>
              <a:t>Carlos San Juan Mesonada   Cátedra Jean Monnet</a:t>
            </a:r>
            <a:endParaRPr lang="en-US" altLang="en-US" dirty="0"/>
          </a:p>
        </p:txBody>
      </p:sp>
      <p:sp>
        <p:nvSpPr>
          <p:cNvPr id="10" name="Marcador de número de diapositiva 9">
            <a:extLst>
              <a:ext uri="{FF2B5EF4-FFF2-40B4-BE49-F238E27FC236}">
                <a16:creationId xmlns:a16="http://schemas.microsoft.com/office/drawing/2014/main" id="{981CDC05-7AF8-47A6-9768-4D0DA2B28BDE}"/>
              </a:ext>
            </a:extLst>
          </p:cNvPr>
          <p:cNvSpPr>
            <a:spLocks noGrp="1"/>
          </p:cNvSpPr>
          <p:nvPr>
            <p:ph type="sldNum" sz="quarter" idx="12"/>
          </p:nvPr>
        </p:nvSpPr>
        <p:spPr/>
        <p:txBody>
          <a:bodyPr/>
          <a:lstStyle/>
          <a:p>
            <a:fld id="{F9634378-D63A-4591-8CF2-D07A9BAC66CE}" type="slidenum">
              <a:rPr lang="en-US" altLang="en-US" smtClean="0"/>
              <a:pPr/>
              <a:t>21</a:t>
            </a:fld>
            <a:endParaRPr lang="en-US" altLang="en-US"/>
          </a:p>
        </p:txBody>
      </p:sp>
    </p:spTree>
    <p:extLst>
      <p:ext uri="{BB962C8B-B14F-4D97-AF65-F5344CB8AC3E}">
        <p14:creationId xmlns:p14="http://schemas.microsoft.com/office/powerpoint/2010/main" val="2859058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C5F0B2BC-5A4F-4CE5-9E19-4DE0192F6512}"/>
              </a:ext>
            </a:extLst>
          </p:cNvPr>
          <p:cNvSpPr>
            <a:spLocks noGrp="1" noChangeArrowheads="1"/>
          </p:cNvSpPr>
          <p:nvPr>
            <p:ph type="title"/>
          </p:nvPr>
        </p:nvSpPr>
        <p:spPr>
          <a:xfrm>
            <a:off x="484710" y="452718"/>
            <a:ext cx="7024846" cy="577528"/>
          </a:xfrm>
        </p:spPr>
        <p:txBody>
          <a:bodyPr/>
          <a:lstStyle/>
          <a:p>
            <a:r>
              <a:rPr lang="es-ES_tradnl" altLang="en-US" sz="2800" dirty="0"/>
              <a:t>DESVIACIÓN DE COMERCIO GRAFICO</a:t>
            </a:r>
            <a:endParaRPr lang="es-ES" altLang="en-US" sz="2800" dirty="0"/>
          </a:p>
        </p:txBody>
      </p:sp>
      <p:sp>
        <p:nvSpPr>
          <p:cNvPr id="10" name="Marcador de número de diapositiva 9">
            <a:extLst>
              <a:ext uri="{FF2B5EF4-FFF2-40B4-BE49-F238E27FC236}">
                <a16:creationId xmlns:a16="http://schemas.microsoft.com/office/drawing/2014/main" id="{271D06DC-6BB5-46B7-9B4F-0840A076EDB1}"/>
              </a:ext>
            </a:extLst>
          </p:cNvPr>
          <p:cNvSpPr>
            <a:spLocks noGrp="1"/>
          </p:cNvSpPr>
          <p:nvPr>
            <p:ph type="sldNum" sz="quarter" idx="12"/>
          </p:nvPr>
        </p:nvSpPr>
        <p:spPr/>
        <p:txBody>
          <a:bodyPr/>
          <a:lstStyle/>
          <a:p>
            <a:fld id="{773DD6FF-E3F6-4E05-AF65-B933D036B933}" type="slidenum">
              <a:rPr lang="en-US" altLang="en-US" smtClean="0"/>
              <a:pPr/>
              <a:t>22</a:t>
            </a:fld>
            <a:endParaRPr lang="en-US" altLang="en-US"/>
          </a:p>
        </p:txBody>
      </p:sp>
      <p:sp>
        <p:nvSpPr>
          <p:cNvPr id="56323" name="Line 3">
            <a:extLst>
              <a:ext uri="{FF2B5EF4-FFF2-40B4-BE49-F238E27FC236}">
                <a16:creationId xmlns:a16="http://schemas.microsoft.com/office/drawing/2014/main" id="{63CA4C07-D48A-42AA-9915-FB02EDF54FFD}"/>
              </a:ext>
            </a:extLst>
          </p:cNvPr>
          <p:cNvSpPr>
            <a:spLocks noChangeShapeType="1"/>
          </p:cNvSpPr>
          <p:nvPr/>
        </p:nvSpPr>
        <p:spPr bwMode="auto">
          <a:xfrm>
            <a:off x="1066800" y="1752600"/>
            <a:ext cx="0" cy="4648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GB"/>
          </a:p>
        </p:txBody>
      </p:sp>
      <p:sp>
        <p:nvSpPr>
          <p:cNvPr id="56324" name="Line 4">
            <a:extLst>
              <a:ext uri="{FF2B5EF4-FFF2-40B4-BE49-F238E27FC236}">
                <a16:creationId xmlns:a16="http://schemas.microsoft.com/office/drawing/2014/main" id="{397522B7-C881-479E-8BBF-DF3F04BA3C6B}"/>
              </a:ext>
            </a:extLst>
          </p:cNvPr>
          <p:cNvSpPr>
            <a:spLocks noChangeShapeType="1"/>
          </p:cNvSpPr>
          <p:nvPr/>
        </p:nvSpPr>
        <p:spPr bwMode="auto">
          <a:xfrm>
            <a:off x="1066800" y="6400800"/>
            <a:ext cx="7467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GB"/>
          </a:p>
        </p:txBody>
      </p:sp>
      <p:sp>
        <p:nvSpPr>
          <p:cNvPr id="56325" name="Text Box 5">
            <a:extLst>
              <a:ext uri="{FF2B5EF4-FFF2-40B4-BE49-F238E27FC236}">
                <a16:creationId xmlns:a16="http://schemas.microsoft.com/office/drawing/2014/main" id="{39E476E6-2274-443D-8591-67EF6F18C838}"/>
              </a:ext>
            </a:extLst>
          </p:cNvPr>
          <p:cNvSpPr txBox="1">
            <a:spLocks noChangeArrowheads="1"/>
          </p:cNvSpPr>
          <p:nvPr/>
        </p:nvSpPr>
        <p:spPr bwMode="auto">
          <a:xfrm>
            <a:off x="457200" y="1371600"/>
            <a:ext cx="5064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dirty="0" err="1"/>
              <a:t>Px</a:t>
            </a:r>
            <a:endParaRPr lang="es-ES" altLang="en-US" dirty="0"/>
          </a:p>
        </p:txBody>
      </p:sp>
      <p:sp>
        <p:nvSpPr>
          <p:cNvPr id="56326" name="Text Box 6">
            <a:extLst>
              <a:ext uri="{FF2B5EF4-FFF2-40B4-BE49-F238E27FC236}">
                <a16:creationId xmlns:a16="http://schemas.microsoft.com/office/drawing/2014/main" id="{D340406C-F696-44B8-9789-7425BD1CD3F9}"/>
              </a:ext>
            </a:extLst>
          </p:cNvPr>
          <p:cNvSpPr txBox="1">
            <a:spLocks noChangeArrowheads="1"/>
          </p:cNvSpPr>
          <p:nvPr/>
        </p:nvSpPr>
        <p:spPr bwMode="auto">
          <a:xfrm>
            <a:off x="8458200" y="6400800"/>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X</a:t>
            </a:r>
            <a:endParaRPr lang="es-ES" altLang="en-US"/>
          </a:p>
        </p:txBody>
      </p:sp>
      <p:sp>
        <p:nvSpPr>
          <p:cNvPr id="56327" name="Line 7">
            <a:extLst>
              <a:ext uri="{FF2B5EF4-FFF2-40B4-BE49-F238E27FC236}">
                <a16:creationId xmlns:a16="http://schemas.microsoft.com/office/drawing/2014/main" id="{2A8C4FDE-E37F-4394-A72E-3330AF4E0ADE}"/>
              </a:ext>
            </a:extLst>
          </p:cNvPr>
          <p:cNvSpPr>
            <a:spLocks noChangeShapeType="1"/>
          </p:cNvSpPr>
          <p:nvPr/>
        </p:nvSpPr>
        <p:spPr bwMode="auto">
          <a:xfrm flipV="1">
            <a:off x="1600200" y="2057400"/>
            <a:ext cx="5105400" cy="388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GB"/>
          </a:p>
        </p:txBody>
      </p:sp>
      <p:sp>
        <p:nvSpPr>
          <p:cNvPr id="56328" name="Line 8">
            <a:extLst>
              <a:ext uri="{FF2B5EF4-FFF2-40B4-BE49-F238E27FC236}">
                <a16:creationId xmlns:a16="http://schemas.microsoft.com/office/drawing/2014/main" id="{DC81ECAD-E336-4C83-A5B1-111ADA4AD6B5}"/>
              </a:ext>
            </a:extLst>
          </p:cNvPr>
          <p:cNvSpPr>
            <a:spLocks noChangeShapeType="1"/>
          </p:cNvSpPr>
          <p:nvPr/>
        </p:nvSpPr>
        <p:spPr bwMode="auto">
          <a:xfrm>
            <a:off x="1066800" y="2286000"/>
            <a:ext cx="6858000" cy="3657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GB"/>
          </a:p>
        </p:txBody>
      </p:sp>
      <p:sp>
        <p:nvSpPr>
          <p:cNvPr id="56329" name="Text Box 9">
            <a:extLst>
              <a:ext uri="{FF2B5EF4-FFF2-40B4-BE49-F238E27FC236}">
                <a16:creationId xmlns:a16="http://schemas.microsoft.com/office/drawing/2014/main" id="{944C8A75-3434-4892-8EDD-27B1EEED9C3B}"/>
              </a:ext>
            </a:extLst>
          </p:cNvPr>
          <p:cNvSpPr txBox="1">
            <a:spLocks noChangeArrowheads="1"/>
          </p:cNvSpPr>
          <p:nvPr/>
        </p:nvSpPr>
        <p:spPr bwMode="auto">
          <a:xfrm>
            <a:off x="8077200" y="5715000"/>
            <a:ext cx="557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Dx</a:t>
            </a:r>
            <a:endParaRPr lang="es-ES" altLang="en-US"/>
          </a:p>
        </p:txBody>
      </p:sp>
      <p:sp>
        <p:nvSpPr>
          <p:cNvPr id="56330" name="Text Box 10">
            <a:extLst>
              <a:ext uri="{FF2B5EF4-FFF2-40B4-BE49-F238E27FC236}">
                <a16:creationId xmlns:a16="http://schemas.microsoft.com/office/drawing/2014/main" id="{0739698E-53CC-48B2-B6B3-DF03E1F26AC4}"/>
              </a:ext>
            </a:extLst>
          </p:cNvPr>
          <p:cNvSpPr txBox="1">
            <a:spLocks noChangeArrowheads="1"/>
          </p:cNvSpPr>
          <p:nvPr/>
        </p:nvSpPr>
        <p:spPr bwMode="auto">
          <a:xfrm>
            <a:off x="6858000" y="1524000"/>
            <a:ext cx="5064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Sx</a:t>
            </a:r>
            <a:endParaRPr lang="es-ES" altLang="en-US"/>
          </a:p>
        </p:txBody>
      </p:sp>
      <p:sp>
        <p:nvSpPr>
          <p:cNvPr id="56331" name="Line 11">
            <a:extLst>
              <a:ext uri="{FF2B5EF4-FFF2-40B4-BE49-F238E27FC236}">
                <a16:creationId xmlns:a16="http://schemas.microsoft.com/office/drawing/2014/main" id="{7EBEAFE4-40C6-4812-ABA6-7018B22AE4EB}"/>
              </a:ext>
            </a:extLst>
          </p:cNvPr>
          <p:cNvSpPr>
            <a:spLocks noChangeShapeType="1"/>
          </p:cNvSpPr>
          <p:nvPr/>
        </p:nvSpPr>
        <p:spPr bwMode="auto">
          <a:xfrm>
            <a:off x="1066800" y="5562600"/>
            <a:ext cx="7315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GB"/>
          </a:p>
        </p:txBody>
      </p:sp>
      <p:sp>
        <p:nvSpPr>
          <p:cNvPr id="56332" name="Line 12">
            <a:extLst>
              <a:ext uri="{FF2B5EF4-FFF2-40B4-BE49-F238E27FC236}">
                <a16:creationId xmlns:a16="http://schemas.microsoft.com/office/drawing/2014/main" id="{A31A5D28-7795-43B7-814E-BE941FAE41F9}"/>
              </a:ext>
            </a:extLst>
          </p:cNvPr>
          <p:cNvSpPr>
            <a:spLocks noChangeShapeType="1"/>
          </p:cNvSpPr>
          <p:nvPr/>
        </p:nvSpPr>
        <p:spPr bwMode="auto">
          <a:xfrm>
            <a:off x="1066800" y="5029200"/>
            <a:ext cx="7391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GB"/>
          </a:p>
        </p:txBody>
      </p:sp>
      <p:sp>
        <p:nvSpPr>
          <p:cNvPr id="56333" name="Line 13">
            <a:extLst>
              <a:ext uri="{FF2B5EF4-FFF2-40B4-BE49-F238E27FC236}">
                <a16:creationId xmlns:a16="http://schemas.microsoft.com/office/drawing/2014/main" id="{6C4AA363-39E8-4C20-AE96-C311BBA23157}"/>
              </a:ext>
            </a:extLst>
          </p:cNvPr>
          <p:cNvSpPr>
            <a:spLocks noChangeShapeType="1"/>
          </p:cNvSpPr>
          <p:nvPr/>
        </p:nvSpPr>
        <p:spPr bwMode="auto">
          <a:xfrm>
            <a:off x="1066800" y="4343400"/>
            <a:ext cx="7467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GB"/>
          </a:p>
        </p:txBody>
      </p:sp>
      <p:grpSp>
        <p:nvGrpSpPr>
          <p:cNvPr id="2" name="Group 17">
            <a:extLst>
              <a:ext uri="{FF2B5EF4-FFF2-40B4-BE49-F238E27FC236}">
                <a16:creationId xmlns:a16="http://schemas.microsoft.com/office/drawing/2014/main" id="{4148E509-2F21-4B63-B469-96BEB1422F10}"/>
              </a:ext>
            </a:extLst>
          </p:cNvPr>
          <p:cNvGrpSpPr>
            <a:grpSpLocks/>
          </p:cNvGrpSpPr>
          <p:nvPr/>
        </p:nvGrpSpPr>
        <p:grpSpPr bwMode="auto">
          <a:xfrm>
            <a:off x="2819400" y="4419600"/>
            <a:ext cx="3429000" cy="1981200"/>
            <a:chOff x="1776" y="2784"/>
            <a:chExt cx="2160" cy="1248"/>
          </a:xfrm>
        </p:grpSpPr>
        <p:sp>
          <p:nvSpPr>
            <p:cNvPr id="14415" name="Line 18">
              <a:extLst>
                <a:ext uri="{FF2B5EF4-FFF2-40B4-BE49-F238E27FC236}">
                  <a16:creationId xmlns:a16="http://schemas.microsoft.com/office/drawing/2014/main" id="{FAA4CE39-9BF7-4DE0-B5B7-CBE8E7D33B66}"/>
                </a:ext>
              </a:extLst>
            </p:cNvPr>
            <p:cNvSpPr>
              <a:spLocks noChangeShapeType="1"/>
            </p:cNvSpPr>
            <p:nvPr/>
          </p:nvSpPr>
          <p:spPr bwMode="auto">
            <a:xfrm>
              <a:off x="1776" y="3216"/>
              <a:ext cx="0" cy="816"/>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lstStyle/>
            <a:p>
              <a:endParaRPr lang="en-GB"/>
            </a:p>
          </p:txBody>
        </p:sp>
        <p:sp>
          <p:nvSpPr>
            <p:cNvPr id="14416" name="Line 19">
              <a:extLst>
                <a:ext uri="{FF2B5EF4-FFF2-40B4-BE49-F238E27FC236}">
                  <a16:creationId xmlns:a16="http://schemas.microsoft.com/office/drawing/2014/main" id="{558C4665-544B-4EDD-B9DF-3BFB88315234}"/>
                </a:ext>
              </a:extLst>
            </p:cNvPr>
            <p:cNvSpPr>
              <a:spLocks noChangeShapeType="1"/>
            </p:cNvSpPr>
            <p:nvPr/>
          </p:nvSpPr>
          <p:spPr bwMode="auto">
            <a:xfrm>
              <a:off x="2352" y="2784"/>
              <a:ext cx="0" cy="124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wrap="none"/>
            <a:lstStyle/>
            <a:p>
              <a:endParaRPr lang="en-GB"/>
            </a:p>
          </p:txBody>
        </p:sp>
        <p:sp>
          <p:nvSpPr>
            <p:cNvPr id="14417" name="Line 20">
              <a:extLst>
                <a:ext uri="{FF2B5EF4-FFF2-40B4-BE49-F238E27FC236}">
                  <a16:creationId xmlns:a16="http://schemas.microsoft.com/office/drawing/2014/main" id="{199B1134-DB76-4723-AC69-4536EC6CB238}"/>
                </a:ext>
              </a:extLst>
            </p:cNvPr>
            <p:cNvSpPr>
              <a:spLocks noChangeShapeType="1"/>
            </p:cNvSpPr>
            <p:nvPr/>
          </p:nvSpPr>
          <p:spPr bwMode="auto">
            <a:xfrm>
              <a:off x="3120" y="2784"/>
              <a:ext cx="0" cy="124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wrap="none"/>
            <a:lstStyle/>
            <a:p>
              <a:endParaRPr lang="en-GB"/>
            </a:p>
          </p:txBody>
        </p:sp>
        <p:sp>
          <p:nvSpPr>
            <p:cNvPr id="14418" name="Line 21">
              <a:extLst>
                <a:ext uri="{FF2B5EF4-FFF2-40B4-BE49-F238E27FC236}">
                  <a16:creationId xmlns:a16="http://schemas.microsoft.com/office/drawing/2014/main" id="{3E2CB67F-953E-4984-802A-CB413B99791C}"/>
                </a:ext>
              </a:extLst>
            </p:cNvPr>
            <p:cNvSpPr>
              <a:spLocks noChangeShapeType="1"/>
            </p:cNvSpPr>
            <p:nvPr/>
          </p:nvSpPr>
          <p:spPr bwMode="auto">
            <a:xfrm>
              <a:off x="3936" y="3216"/>
              <a:ext cx="0" cy="816"/>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wrap="none"/>
            <a:lstStyle/>
            <a:p>
              <a:endParaRPr lang="en-GB"/>
            </a:p>
          </p:txBody>
        </p:sp>
      </p:grpSp>
      <p:grpSp>
        <p:nvGrpSpPr>
          <p:cNvPr id="3" name="Group 22">
            <a:extLst>
              <a:ext uri="{FF2B5EF4-FFF2-40B4-BE49-F238E27FC236}">
                <a16:creationId xmlns:a16="http://schemas.microsoft.com/office/drawing/2014/main" id="{63E799B7-7BAE-4E94-BAE4-159B553C0B48}"/>
              </a:ext>
            </a:extLst>
          </p:cNvPr>
          <p:cNvGrpSpPr>
            <a:grpSpLocks/>
          </p:cNvGrpSpPr>
          <p:nvPr/>
        </p:nvGrpSpPr>
        <p:grpSpPr bwMode="auto">
          <a:xfrm>
            <a:off x="457200" y="3581400"/>
            <a:ext cx="7118350" cy="3276600"/>
            <a:chOff x="288" y="2256"/>
            <a:chExt cx="4484" cy="2064"/>
          </a:xfrm>
        </p:grpSpPr>
        <p:sp>
          <p:nvSpPr>
            <p:cNvPr id="14405" name="Text Box 23">
              <a:extLst>
                <a:ext uri="{FF2B5EF4-FFF2-40B4-BE49-F238E27FC236}">
                  <a16:creationId xmlns:a16="http://schemas.microsoft.com/office/drawing/2014/main" id="{DA9B74FC-7E7B-4D93-88EA-4DA17E8F2022}"/>
                </a:ext>
              </a:extLst>
            </p:cNvPr>
            <p:cNvSpPr txBox="1">
              <a:spLocks noChangeArrowheads="1"/>
            </p:cNvSpPr>
            <p:nvPr/>
          </p:nvSpPr>
          <p:spPr bwMode="auto">
            <a:xfrm>
              <a:off x="432" y="3360"/>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1</a:t>
              </a:r>
              <a:endParaRPr lang="es-ES" altLang="en-US"/>
            </a:p>
          </p:txBody>
        </p:sp>
        <p:sp>
          <p:nvSpPr>
            <p:cNvPr id="14406" name="Text Box 24">
              <a:extLst>
                <a:ext uri="{FF2B5EF4-FFF2-40B4-BE49-F238E27FC236}">
                  <a16:creationId xmlns:a16="http://schemas.microsoft.com/office/drawing/2014/main" id="{23503F06-DF99-4826-A7A6-25E66C40ECC4}"/>
                </a:ext>
              </a:extLst>
            </p:cNvPr>
            <p:cNvSpPr txBox="1">
              <a:spLocks noChangeArrowheads="1"/>
            </p:cNvSpPr>
            <p:nvPr/>
          </p:nvSpPr>
          <p:spPr bwMode="auto">
            <a:xfrm>
              <a:off x="288" y="3024"/>
              <a:ext cx="35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1.5</a:t>
              </a:r>
              <a:endParaRPr lang="es-ES" altLang="en-US"/>
            </a:p>
          </p:txBody>
        </p:sp>
        <p:sp>
          <p:nvSpPr>
            <p:cNvPr id="14407" name="Text Box 25">
              <a:extLst>
                <a:ext uri="{FF2B5EF4-FFF2-40B4-BE49-F238E27FC236}">
                  <a16:creationId xmlns:a16="http://schemas.microsoft.com/office/drawing/2014/main" id="{855D88D4-8EE8-434F-AA18-BC30F0E61492}"/>
                </a:ext>
              </a:extLst>
            </p:cNvPr>
            <p:cNvSpPr txBox="1">
              <a:spLocks noChangeArrowheads="1"/>
            </p:cNvSpPr>
            <p:nvPr/>
          </p:nvSpPr>
          <p:spPr bwMode="auto">
            <a:xfrm>
              <a:off x="384" y="2592"/>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2</a:t>
              </a:r>
              <a:endParaRPr lang="es-ES" altLang="en-US"/>
            </a:p>
          </p:txBody>
        </p:sp>
        <p:sp>
          <p:nvSpPr>
            <p:cNvPr id="14408" name="Text Box 26">
              <a:extLst>
                <a:ext uri="{FF2B5EF4-FFF2-40B4-BE49-F238E27FC236}">
                  <a16:creationId xmlns:a16="http://schemas.microsoft.com/office/drawing/2014/main" id="{9450EE10-B0CA-4CD1-BF78-CA78B08A70BD}"/>
                </a:ext>
              </a:extLst>
            </p:cNvPr>
            <p:cNvSpPr txBox="1">
              <a:spLocks noChangeArrowheads="1"/>
            </p:cNvSpPr>
            <p:nvPr/>
          </p:nvSpPr>
          <p:spPr bwMode="auto">
            <a:xfrm>
              <a:off x="384" y="2256"/>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3</a:t>
              </a:r>
              <a:endParaRPr lang="es-ES" altLang="en-US"/>
            </a:p>
          </p:txBody>
        </p:sp>
        <p:sp>
          <p:nvSpPr>
            <p:cNvPr id="14409" name="Text Box 27">
              <a:extLst>
                <a:ext uri="{FF2B5EF4-FFF2-40B4-BE49-F238E27FC236}">
                  <a16:creationId xmlns:a16="http://schemas.microsoft.com/office/drawing/2014/main" id="{AA20B6F5-63C1-4823-BAE9-5A00BB2262A4}"/>
                </a:ext>
              </a:extLst>
            </p:cNvPr>
            <p:cNvSpPr txBox="1">
              <a:spLocks noChangeArrowheads="1"/>
            </p:cNvSpPr>
            <p:nvPr/>
          </p:nvSpPr>
          <p:spPr bwMode="auto">
            <a:xfrm>
              <a:off x="1104" y="4032"/>
              <a:ext cx="30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10</a:t>
              </a:r>
              <a:endParaRPr lang="es-ES" altLang="en-US"/>
            </a:p>
          </p:txBody>
        </p:sp>
        <p:sp>
          <p:nvSpPr>
            <p:cNvPr id="14410" name="Text Box 28">
              <a:extLst>
                <a:ext uri="{FF2B5EF4-FFF2-40B4-BE49-F238E27FC236}">
                  <a16:creationId xmlns:a16="http://schemas.microsoft.com/office/drawing/2014/main" id="{07E70030-D37C-47C0-AC97-B11325C90AB0}"/>
                </a:ext>
              </a:extLst>
            </p:cNvPr>
            <p:cNvSpPr txBox="1">
              <a:spLocks noChangeArrowheads="1"/>
            </p:cNvSpPr>
            <p:nvPr/>
          </p:nvSpPr>
          <p:spPr bwMode="auto">
            <a:xfrm>
              <a:off x="1632" y="4032"/>
              <a:ext cx="30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15</a:t>
              </a:r>
              <a:endParaRPr lang="es-ES" altLang="en-US"/>
            </a:p>
          </p:txBody>
        </p:sp>
        <p:sp>
          <p:nvSpPr>
            <p:cNvPr id="14411" name="Text Box 29">
              <a:extLst>
                <a:ext uri="{FF2B5EF4-FFF2-40B4-BE49-F238E27FC236}">
                  <a16:creationId xmlns:a16="http://schemas.microsoft.com/office/drawing/2014/main" id="{04BCE4BC-3B30-400B-8433-DC5E274E469C}"/>
                </a:ext>
              </a:extLst>
            </p:cNvPr>
            <p:cNvSpPr txBox="1">
              <a:spLocks noChangeArrowheads="1"/>
            </p:cNvSpPr>
            <p:nvPr/>
          </p:nvSpPr>
          <p:spPr bwMode="auto">
            <a:xfrm>
              <a:off x="2208" y="4032"/>
              <a:ext cx="30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20</a:t>
              </a:r>
              <a:endParaRPr lang="es-ES" altLang="en-US"/>
            </a:p>
          </p:txBody>
        </p:sp>
        <p:sp>
          <p:nvSpPr>
            <p:cNvPr id="14412" name="Text Box 30">
              <a:extLst>
                <a:ext uri="{FF2B5EF4-FFF2-40B4-BE49-F238E27FC236}">
                  <a16:creationId xmlns:a16="http://schemas.microsoft.com/office/drawing/2014/main" id="{6D327EFD-9C0C-4954-9F26-B943A3E488D9}"/>
                </a:ext>
              </a:extLst>
            </p:cNvPr>
            <p:cNvSpPr txBox="1">
              <a:spLocks noChangeArrowheads="1"/>
            </p:cNvSpPr>
            <p:nvPr/>
          </p:nvSpPr>
          <p:spPr bwMode="auto">
            <a:xfrm>
              <a:off x="2976" y="4032"/>
              <a:ext cx="44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50</a:t>
              </a:r>
              <a:endParaRPr lang="es-ES" altLang="en-US"/>
            </a:p>
          </p:txBody>
        </p:sp>
        <p:sp>
          <p:nvSpPr>
            <p:cNvPr id="14413" name="Text Box 31">
              <a:extLst>
                <a:ext uri="{FF2B5EF4-FFF2-40B4-BE49-F238E27FC236}">
                  <a16:creationId xmlns:a16="http://schemas.microsoft.com/office/drawing/2014/main" id="{D4F05C9C-E479-4472-AE53-75B652A1240E}"/>
                </a:ext>
              </a:extLst>
            </p:cNvPr>
            <p:cNvSpPr txBox="1">
              <a:spLocks noChangeArrowheads="1"/>
            </p:cNvSpPr>
            <p:nvPr/>
          </p:nvSpPr>
          <p:spPr bwMode="auto">
            <a:xfrm>
              <a:off x="3792" y="4032"/>
              <a:ext cx="30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60</a:t>
              </a:r>
              <a:endParaRPr lang="es-ES" altLang="en-US"/>
            </a:p>
          </p:txBody>
        </p:sp>
        <p:sp>
          <p:nvSpPr>
            <p:cNvPr id="14414" name="Text Box 32">
              <a:extLst>
                <a:ext uri="{FF2B5EF4-FFF2-40B4-BE49-F238E27FC236}">
                  <a16:creationId xmlns:a16="http://schemas.microsoft.com/office/drawing/2014/main" id="{22BD4660-FDD2-4AA6-A46A-DAAA73FDCB59}"/>
                </a:ext>
              </a:extLst>
            </p:cNvPr>
            <p:cNvSpPr txBox="1">
              <a:spLocks noChangeArrowheads="1"/>
            </p:cNvSpPr>
            <p:nvPr/>
          </p:nvSpPr>
          <p:spPr bwMode="auto">
            <a:xfrm>
              <a:off x="4464" y="4032"/>
              <a:ext cx="30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70</a:t>
              </a:r>
              <a:endParaRPr lang="es-ES" altLang="en-US"/>
            </a:p>
          </p:txBody>
        </p:sp>
      </p:grpSp>
      <p:sp>
        <p:nvSpPr>
          <p:cNvPr id="56353" name="AutoShape 33">
            <a:extLst>
              <a:ext uri="{FF2B5EF4-FFF2-40B4-BE49-F238E27FC236}">
                <a16:creationId xmlns:a16="http://schemas.microsoft.com/office/drawing/2014/main" id="{B40703A8-09CE-4850-A9F6-102CD6F23BF7}"/>
              </a:ext>
            </a:extLst>
          </p:cNvPr>
          <p:cNvSpPr>
            <a:spLocks noChangeArrowheads="1"/>
          </p:cNvSpPr>
          <p:nvPr/>
        </p:nvSpPr>
        <p:spPr bwMode="auto">
          <a:xfrm rot="-5352292">
            <a:off x="2895600" y="4191000"/>
            <a:ext cx="762000" cy="914400"/>
          </a:xfrm>
          <a:prstGeom prst="rtTriangle">
            <a:avLst/>
          </a:prstGeom>
          <a:solidFill>
            <a:srgbClr val="92D050"/>
          </a:solidFill>
          <a:ln w="9525">
            <a:solidFill>
              <a:schemeClr val="tx1"/>
            </a:solidFill>
            <a:miter lim="800000"/>
            <a:headEnd/>
            <a:tailEnd/>
          </a:ln>
        </p:spPr>
        <p:txBody>
          <a:bodyPr vert="eaVert"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_tradnl" altLang="en-US">
              <a:solidFill>
                <a:schemeClr val="bg1"/>
              </a:solidFill>
            </a:endParaRPr>
          </a:p>
        </p:txBody>
      </p:sp>
      <p:sp>
        <p:nvSpPr>
          <p:cNvPr id="56354" name="AutoShape 34">
            <a:extLst>
              <a:ext uri="{FF2B5EF4-FFF2-40B4-BE49-F238E27FC236}">
                <a16:creationId xmlns:a16="http://schemas.microsoft.com/office/drawing/2014/main" id="{0703C667-C44F-4F4D-869E-9F8988DBFD2A}"/>
              </a:ext>
            </a:extLst>
          </p:cNvPr>
          <p:cNvSpPr>
            <a:spLocks noChangeArrowheads="1"/>
          </p:cNvSpPr>
          <p:nvPr/>
        </p:nvSpPr>
        <p:spPr bwMode="auto">
          <a:xfrm rot="-101947">
            <a:off x="4953000" y="4267200"/>
            <a:ext cx="1143000" cy="762000"/>
          </a:xfrm>
          <a:prstGeom prst="rtTriangle">
            <a:avLst/>
          </a:prstGeom>
          <a:solidFill>
            <a:srgbClr val="92D050"/>
          </a:solidFill>
          <a:ln w="9525">
            <a:solidFill>
              <a:schemeClr val="tx1"/>
            </a:solidFill>
            <a:miter lim="800000"/>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6355" name="AutoShape 35">
            <a:extLst>
              <a:ext uri="{FF2B5EF4-FFF2-40B4-BE49-F238E27FC236}">
                <a16:creationId xmlns:a16="http://schemas.microsoft.com/office/drawing/2014/main" id="{97B9827D-936A-41AB-B8FE-23B6CE823534}"/>
              </a:ext>
            </a:extLst>
          </p:cNvPr>
          <p:cNvSpPr>
            <a:spLocks/>
          </p:cNvSpPr>
          <p:nvPr/>
        </p:nvSpPr>
        <p:spPr bwMode="auto">
          <a:xfrm>
            <a:off x="1258888" y="3213100"/>
            <a:ext cx="1609725" cy="795338"/>
          </a:xfrm>
          <a:prstGeom prst="borderCallout3">
            <a:avLst>
              <a:gd name="adj1" fmla="val 14370"/>
              <a:gd name="adj2" fmla="val 104731"/>
              <a:gd name="adj3" fmla="val 14370"/>
              <a:gd name="adj4" fmla="val 109468"/>
              <a:gd name="adj5" fmla="val 155690"/>
              <a:gd name="adj6" fmla="val 109468"/>
              <a:gd name="adj7" fmla="val 178245"/>
              <a:gd name="adj8" fmla="val 26625"/>
            </a:avLst>
          </a:prstGeom>
          <a:solidFill>
            <a:schemeClr val="accent5">
              <a:lumMod val="50000"/>
            </a:schemeClr>
          </a:solidFill>
          <a:ln w="38100">
            <a:solidFill>
              <a:schemeClr val="tx1"/>
            </a:solid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s-ES_tradnl" altLang="en-US" sz="1400" b="1" dirty="0"/>
              <a:t>Transferencia del productor al Consumidor</a:t>
            </a:r>
            <a:endParaRPr lang="es-ES" altLang="en-US" sz="1400" b="1" dirty="0"/>
          </a:p>
        </p:txBody>
      </p:sp>
      <p:sp>
        <p:nvSpPr>
          <p:cNvPr id="56356" name="Rectangle 36">
            <a:extLst>
              <a:ext uri="{FF2B5EF4-FFF2-40B4-BE49-F238E27FC236}">
                <a16:creationId xmlns:a16="http://schemas.microsoft.com/office/drawing/2014/main" id="{3CA106C1-8563-4037-93A6-2F13B264E72B}"/>
              </a:ext>
            </a:extLst>
          </p:cNvPr>
          <p:cNvSpPr>
            <a:spLocks noChangeArrowheads="1"/>
          </p:cNvSpPr>
          <p:nvPr/>
        </p:nvSpPr>
        <p:spPr bwMode="auto">
          <a:xfrm>
            <a:off x="3733800" y="4343400"/>
            <a:ext cx="1219200" cy="685800"/>
          </a:xfrm>
          <a:prstGeom prst="rect">
            <a:avLst/>
          </a:prstGeom>
          <a:solidFill>
            <a:schemeClr val="accent3">
              <a:lumMod val="60000"/>
              <a:lumOff val="40000"/>
            </a:schemeClr>
          </a:solidFill>
          <a:ln w="9525">
            <a:solidFill>
              <a:schemeClr val="tx1"/>
            </a:solidFill>
            <a:miter lim="800000"/>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6357" name="Text Box 37">
            <a:extLst>
              <a:ext uri="{FF2B5EF4-FFF2-40B4-BE49-F238E27FC236}">
                <a16:creationId xmlns:a16="http://schemas.microsoft.com/office/drawing/2014/main" id="{CE95BCFE-F833-4B4F-9F03-0FDDBF5E2C4B}"/>
              </a:ext>
            </a:extLst>
          </p:cNvPr>
          <p:cNvSpPr txBox="1">
            <a:spLocks noChangeArrowheads="1"/>
          </p:cNvSpPr>
          <p:nvPr/>
        </p:nvSpPr>
        <p:spPr bwMode="auto">
          <a:xfrm>
            <a:off x="3352800" y="4953000"/>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J`</a:t>
            </a:r>
            <a:endParaRPr lang="es-ES" altLang="en-US"/>
          </a:p>
        </p:txBody>
      </p:sp>
      <p:sp>
        <p:nvSpPr>
          <p:cNvPr id="56358" name="Rectangle 38">
            <a:extLst>
              <a:ext uri="{FF2B5EF4-FFF2-40B4-BE49-F238E27FC236}">
                <a16:creationId xmlns:a16="http://schemas.microsoft.com/office/drawing/2014/main" id="{127E15D8-2450-4609-A031-ED8DF281D400}"/>
              </a:ext>
            </a:extLst>
          </p:cNvPr>
          <p:cNvSpPr>
            <a:spLocks noChangeArrowheads="1"/>
          </p:cNvSpPr>
          <p:nvPr/>
        </p:nvSpPr>
        <p:spPr bwMode="auto">
          <a:xfrm>
            <a:off x="3733800" y="5029200"/>
            <a:ext cx="1219200" cy="533400"/>
          </a:xfrm>
          <a:prstGeom prst="rect">
            <a:avLst/>
          </a:prstGeom>
          <a:solidFill>
            <a:srgbClr val="FF0000"/>
          </a:solidFill>
          <a:ln w="9525">
            <a:solidFill>
              <a:schemeClr val="tx1"/>
            </a:solidFill>
            <a:miter lim="800000"/>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56359" name="AutoShape 39">
            <a:extLst>
              <a:ext uri="{FF2B5EF4-FFF2-40B4-BE49-F238E27FC236}">
                <a16:creationId xmlns:a16="http://schemas.microsoft.com/office/drawing/2014/main" id="{B0018080-DC5D-4A3A-9EF1-317AF07A2258}"/>
              </a:ext>
            </a:extLst>
          </p:cNvPr>
          <p:cNvSpPr>
            <a:spLocks/>
          </p:cNvSpPr>
          <p:nvPr/>
        </p:nvSpPr>
        <p:spPr bwMode="auto">
          <a:xfrm>
            <a:off x="4067175" y="5791200"/>
            <a:ext cx="1800225" cy="1066800"/>
          </a:xfrm>
          <a:prstGeom prst="borderCallout3">
            <a:avLst>
              <a:gd name="adj1" fmla="val 10713"/>
              <a:gd name="adj2" fmla="val -4231"/>
              <a:gd name="adj3" fmla="val 10713"/>
              <a:gd name="adj4" fmla="val -19843"/>
              <a:gd name="adj5" fmla="val 10713"/>
              <a:gd name="adj6" fmla="val -19843"/>
              <a:gd name="adj7" fmla="val -47917"/>
              <a:gd name="adj8" fmla="val 20106"/>
            </a:avLst>
          </a:prstGeom>
          <a:solidFill>
            <a:srgbClr val="FF0000"/>
          </a:solidFill>
          <a:ln w="38100">
            <a:solidFill>
              <a:schemeClr val="tx1"/>
            </a:solid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sz="1600" b="1" dirty="0"/>
              <a:t>Desviación de comercio </a:t>
            </a:r>
            <a:r>
              <a:rPr lang="es-ES_tradnl" altLang="en-US" sz="1600" dirty="0"/>
              <a:t>(Perdida arancelaria no contabilizada)</a:t>
            </a:r>
            <a:endParaRPr lang="es-ES" altLang="en-US" sz="1600" dirty="0"/>
          </a:p>
        </p:txBody>
      </p:sp>
      <p:sp>
        <p:nvSpPr>
          <p:cNvPr id="56360" name="Text Box 40">
            <a:extLst>
              <a:ext uri="{FF2B5EF4-FFF2-40B4-BE49-F238E27FC236}">
                <a16:creationId xmlns:a16="http://schemas.microsoft.com/office/drawing/2014/main" id="{09102B46-9947-45B2-A2BF-E8411FB7B7D8}"/>
              </a:ext>
            </a:extLst>
          </p:cNvPr>
          <p:cNvSpPr txBox="1">
            <a:spLocks noChangeArrowheads="1"/>
          </p:cNvSpPr>
          <p:nvPr/>
        </p:nvSpPr>
        <p:spPr bwMode="auto">
          <a:xfrm>
            <a:off x="3124200" y="5486400"/>
            <a:ext cx="608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  M</a:t>
            </a:r>
            <a:endParaRPr lang="es-ES" altLang="en-US"/>
          </a:p>
        </p:txBody>
      </p:sp>
      <p:sp>
        <p:nvSpPr>
          <p:cNvPr id="56361" name="AutoShape 41">
            <a:extLst>
              <a:ext uri="{FF2B5EF4-FFF2-40B4-BE49-F238E27FC236}">
                <a16:creationId xmlns:a16="http://schemas.microsoft.com/office/drawing/2014/main" id="{E9B7A377-64AC-455A-BB94-F76FB28CB3DE}"/>
              </a:ext>
            </a:extLst>
          </p:cNvPr>
          <p:cNvSpPr>
            <a:spLocks/>
          </p:cNvSpPr>
          <p:nvPr/>
        </p:nvSpPr>
        <p:spPr bwMode="auto">
          <a:xfrm>
            <a:off x="5435600" y="3429000"/>
            <a:ext cx="2641600" cy="838200"/>
          </a:xfrm>
          <a:prstGeom prst="borderCallout3">
            <a:avLst>
              <a:gd name="adj1" fmla="val 13634"/>
              <a:gd name="adj2" fmla="val -2884"/>
              <a:gd name="adj3" fmla="val 13634"/>
              <a:gd name="adj4" fmla="val -32694"/>
              <a:gd name="adj5" fmla="val 13634"/>
              <a:gd name="adj6" fmla="val -32694"/>
              <a:gd name="adj7" fmla="val 169130"/>
              <a:gd name="adj8" fmla="val -30708"/>
            </a:avLst>
          </a:prstGeom>
          <a:solidFill>
            <a:schemeClr val="accent3">
              <a:lumMod val="60000"/>
              <a:lumOff val="40000"/>
            </a:schemeClr>
          </a:solidFill>
          <a:ln w="38100">
            <a:solidFill>
              <a:schemeClr val="tx1"/>
            </a:solid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s-ES_tradnl" altLang="en-US" sz="1600" b="1" dirty="0"/>
              <a:t>Transferencia Arancelaria del gobierno a los consumidores</a:t>
            </a:r>
            <a:endParaRPr lang="es-ES" altLang="en-US" sz="1600" b="1" dirty="0"/>
          </a:p>
        </p:txBody>
      </p:sp>
      <p:grpSp>
        <p:nvGrpSpPr>
          <p:cNvPr id="4" name="Group 42">
            <a:extLst>
              <a:ext uri="{FF2B5EF4-FFF2-40B4-BE49-F238E27FC236}">
                <a16:creationId xmlns:a16="http://schemas.microsoft.com/office/drawing/2014/main" id="{30377271-C712-49F7-A65E-56BEBD547E02}"/>
              </a:ext>
            </a:extLst>
          </p:cNvPr>
          <p:cNvGrpSpPr>
            <a:grpSpLocks/>
          </p:cNvGrpSpPr>
          <p:nvPr/>
        </p:nvGrpSpPr>
        <p:grpSpPr bwMode="auto">
          <a:xfrm>
            <a:off x="1066800" y="3352800"/>
            <a:ext cx="5670550" cy="2625725"/>
            <a:chOff x="672" y="2112"/>
            <a:chExt cx="3572" cy="1654"/>
          </a:xfrm>
        </p:grpSpPr>
        <p:grpSp>
          <p:nvGrpSpPr>
            <p:cNvPr id="14392" name="Group 43">
              <a:extLst>
                <a:ext uri="{FF2B5EF4-FFF2-40B4-BE49-F238E27FC236}">
                  <a16:creationId xmlns:a16="http://schemas.microsoft.com/office/drawing/2014/main" id="{6E8C7A7F-73EA-4D6C-B1B7-7C1F0571D195}"/>
                </a:ext>
              </a:extLst>
            </p:cNvPr>
            <p:cNvGrpSpPr>
              <a:grpSpLocks/>
            </p:cNvGrpSpPr>
            <p:nvPr/>
          </p:nvGrpSpPr>
          <p:grpSpPr bwMode="auto">
            <a:xfrm>
              <a:off x="672" y="2112"/>
              <a:ext cx="3572" cy="1654"/>
              <a:chOff x="672" y="2138"/>
              <a:chExt cx="3572" cy="1654"/>
            </a:xfrm>
          </p:grpSpPr>
          <p:sp>
            <p:nvSpPr>
              <p:cNvPr id="14394" name="Text Box 44">
                <a:extLst>
                  <a:ext uri="{FF2B5EF4-FFF2-40B4-BE49-F238E27FC236}">
                    <a16:creationId xmlns:a16="http://schemas.microsoft.com/office/drawing/2014/main" id="{71AF0388-5BFA-4AC8-B6D9-9CD64923382D}"/>
                  </a:ext>
                </a:extLst>
              </p:cNvPr>
              <p:cNvSpPr txBox="1">
                <a:spLocks noChangeArrowheads="1"/>
              </p:cNvSpPr>
              <p:nvPr/>
            </p:nvSpPr>
            <p:spPr bwMode="auto">
              <a:xfrm>
                <a:off x="2534" y="2138"/>
                <a:ext cx="23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E</a:t>
                </a:r>
                <a:endParaRPr lang="es-ES" altLang="en-US"/>
              </a:p>
            </p:txBody>
          </p:sp>
          <p:sp>
            <p:nvSpPr>
              <p:cNvPr id="14395" name="Text Box 45">
                <a:extLst>
                  <a:ext uri="{FF2B5EF4-FFF2-40B4-BE49-F238E27FC236}">
                    <a16:creationId xmlns:a16="http://schemas.microsoft.com/office/drawing/2014/main" id="{51379C4A-5878-477F-92BC-137705456EAF}"/>
                  </a:ext>
                </a:extLst>
              </p:cNvPr>
              <p:cNvSpPr txBox="1">
                <a:spLocks noChangeArrowheads="1"/>
              </p:cNvSpPr>
              <p:nvPr/>
            </p:nvSpPr>
            <p:spPr bwMode="auto">
              <a:xfrm>
                <a:off x="672" y="2928"/>
                <a:ext cx="31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G`</a:t>
                </a:r>
                <a:endParaRPr lang="es-ES" altLang="en-US"/>
              </a:p>
            </p:txBody>
          </p:sp>
          <p:sp>
            <p:nvSpPr>
              <p:cNvPr id="14396" name="Text Box 46">
                <a:extLst>
                  <a:ext uri="{FF2B5EF4-FFF2-40B4-BE49-F238E27FC236}">
                    <a16:creationId xmlns:a16="http://schemas.microsoft.com/office/drawing/2014/main" id="{9FA8E9EA-C96F-4C42-9872-6A37856791B8}"/>
                  </a:ext>
                </a:extLst>
              </p:cNvPr>
              <p:cNvSpPr txBox="1">
                <a:spLocks noChangeArrowheads="1"/>
              </p:cNvSpPr>
              <p:nvPr/>
            </p:nvSpPr>
            <p:spPr bwMode="auto">
              <a:xfrm>
                <a:off x="672" y="2496"/>
                <a:ext cx="25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G</a:t>
                </a:r>
                <a:endParaRPr lang="es-ES" altLang="en-US"/>
              </a:p>
            </p:txBody>
          </p:sp>
          <p:sp>
            <p:nvSpPr>
              <p:cNvPr id="14397" name="Text Box 47">
                <a:extLst>
                  <a:ext uri="{FF2B5EF4-FFF2-40B4-BE49-F238E27FC236}">
                    <a16:creationId xmlns:a16="http://schemas.microsoft.com/office/drawing/2014/main" id="{8DFE2131-E21E-4F75-A4C4-70D3889CE0F3}"/>
                  </a:ext>
                </a:extLst>
              </p:cNvPr>
              <p:cNvSpPr txBox="1">
                <a:spLocks noChangeArrowheads="1"/>
              </p:cNvSpPr>
              <p:nvPr/>
            </p:nvSpPr>
            <p:spPr bwMode="auto">
              <a:xfrm>
                <a:off x="1536" y="2928"/>
                <a:ext cx="30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C`</a:t>
                </a:r>
                <a:endParaRPr lang="es-ES" altLang="en-US"/>
              </a:p>
            </p:txBody>
          </p:sp>
          <p:sp>
            <p:nvSpPr>
              <p:cNvPr id="14398" name="Text Box 48">
                <a:extLst>
                  <a:ext uri="{FF2B5EF4-FFF2-40B4-BE49-F238E27FC236}">
                    <a16:creationId xmlns:a16="http://schemas.microsoft.com/office/drawing/2014/main" id="{E01373F7-5527-44E3-8A74-32D66ECDD07A}"/>
                  </a:ext>
                </a:extLst>
              </p:cNvPr>
              <p:cNvSpPr txBox="1">
                <a:spLocks noChangeArrowheads="1"/>
              </p:cNvSpPr>
              <p:nvPr/>
            </p:nvSpPr>
            <p:spPr bwMode="auto">
              <a:xfrm>
                <a:off x="2246" y="2426"/>
                <a:ext cx="19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J</a:t>
                </a:r>
                <a:endParaRPr lang="es-ES" altLang="en-US"/>
              </a:p>
            </p:txBody>
          </p:sp>
          <p:sp>
            <p:nvSpPr>
              <p:cNvPr id="14399" name="Text Box 49">
                <a:extLst>
                  <a:ext uri="{FF2B5EF4-FFF2-40B4-BE49-F238E27FC236}">
                    <a16:creationId xmlns:a16="http://schemas.microsoft.com/office/drawing/2014/main" id="{C3EEF6EC-373C-43AF-84CE-3139E8ABEDD4}"/>
                  </a:ext>
                </a:extLst>
              </p:cNvPr>
              <p:cNvSpPr txBox="1">
                <a:spLocks noChangeArrowheads="1"/>
              </p:cNvSpPr>
              <p:nvPr/>
            </p:nvSpPr>
            <p:spPr bwMode="auto">
              <a:xfrm>
                <a:off x="2390" y="2906"/>
                <a:ext cx="11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endParaRPr lang="es-ES_tradnl" altLang="en-US"/>
              </a:p>
            </p:txBody>
          </p:sp>
          <p:sp>
            <p:nvSpPr>
              <p:cNvPr id="14400" name="Text Box 50">
                <a:extLst>
                  <a:ext uri="{FF2B5EF4-FFF2-40B4-BE49-F238E27FC236}">
                    <a16:creationId xmlns:a16="http://schemas.microsoft.com/office/drawing/2014/main" id="{DDC5B568-D188-435B-BAA7-9AAA39EAA05A}"/>
                  </a:ext>
                </a:extLst>
              </p:cNvPr>
              <p:cNvSpPr txBox="1">
                <a:spLocks noChangeArrowheads="1"/>
              </p:cNvSpPr>
              <p:nvPr/>
            </p:nvSpPr>
            <p:spPr bwMode="auto">
              <a:xfrm>
                <a:off x="2880" y="2928"/>
                <a:ext cx="31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endParaRPr lang="es-ES_tradnl" altLang="en-US"/>
              </a:p>
            </p:txBody>
          </p:sp>
          <p:sp>
            <p:nvSpPr>
              <p:cNvPr id="14401" name="Text Box 51">
                <a:extLst>
                  <a:ext uri="{FF2B5EF4-FFF2-40B4-BE49-F238E27FC236}">
                    <a16:creationId xmlns:a16="http://schemas.microsoft.com/office/drawing/2014/main" id="{0394BCDC-53AE-4762-9F9A-571C3002F8CC}"/>
                  </a:ext>
                </a:extLst>
              </p:cNvPr>
              <p:cNvSpPr txBox="1">
                <a:spLocks noChangeArrowheads="1"/>
              </p:cNvSpPr>
              <p:nvPr/>
            </p:nvSpPr>
            <p:spPr bwMode="auto">
              <a:xfrm>
                <a:off x="3120" y="2400"/>
                <a:ext cx="25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H</a:t>
                </a:r>
                <a:endParaRPr lang="es-ES" altLang="en-US"/>
              </a:p>
            </p:txBody>
          </p:sp>
          <p:sp>
            <p:nvSpPr>
              <p:cNvPr id="14402" name="Text Box 52">
                <a:extLst>
                  <a:ext uri="{FF2B5EF4-FFF2-40B4-BE49-F238E27FC236}">
                    <a16:creationId xmlns:a16="http://schemas.microsoft.com/office/drawing/2014/main" id="{177B81ED-9476-492A-A2E3-FFD8238CA4AC}"/>
                  </a:ext>
                </a:extLst>
              </p:cNvPr>
              <p:cNvSpPr txBox="1">
                <a:spLocks noChangeArrowheads="1"/>
              </p:cNvSpPr>
              <p:nvPr/>
            </p:nvSpPr>
            <p:spPr bwMode="auto">
              <a:xfrm>
                <a:off x="3936" y="2928"/>
                <a:ext cx="30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B`</a:t>
                </a:r>
                <a:endParaRPr lang="es-ES" altLang="en-US"/>
              </a:p>
            </p:txBody>
          </p:sp>
          <p:sp>
            <p:nvSpPr>
              <p:cNvPr id="14403" name="Text Box 53">
                <a:extLst>
                  <a:ext uri="{FF2B5EF4-FFF2-40B4-BE49-F238E27FC236}">
                    <a16:creationId xmlns:a16="http://schemas.microsoft.com/office/drawing/2014/main" id="{CD597651-7FC4-470F-B412-ACF7FC101C64}"/>
                  </a:ext>
                </a:extLst>
              </p:cNvPr>
              <p:cNvSpPr txBox="1">
                <a:spLocks noChangeArrowheads="1"/>
              </p:cNvSpPr>
              <p:nvPr/>
            </p:nvSpPr>
            <p:spPr bwMode="auto">
              <a:xfrm>
                <a:off x="2352" y="3504"/>
                <a:ext cx="11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endParaRPr lang="es-ES_tradnl" altLang="en-US"/>
              </a:p>
            </p:txBody>
          </p:sp>
          <p:sp>
            <p:nvSpPr>
              <p:cNvPr id="14404" name="Text Box 54">
                <a:extLst>
                  <a:ext uri="{FF2B5EF4-FFF2-40B4-BE49-F238E27FC236}">
                    <a16:creationId xmlns:a16="http://schemas.microsoft.com/office/drawing/2014/main" id="{AD230973-9205-4564-9589-099A33BFCFC7}"/>
                  </a:ext>
                </a:extLst>
              </p:cNvPr>
              <p:cNvSpPr txBox="1">
                <a:spLocks noChangeArrowheads="1"/>
              </p:cNvSpPr>
              <p:nvPr/>
            </p:nvSpPr>
            <p:spPr bwMode="auto">
              <a:xfrm>
                <a:off x="3158" y="3434"/>
                <a:ext cx="25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N</a:t>
                </a:r>
                <a:endParaRPr lang="es-ES" altLang="en-US"/>
              </a:p>
            </p:txBody>
          </p:sp>
        </p:grpSp>
        <p:sp>
          <p:nvSpPr>
            <p:cNvPr id="14393" name="Text Box 55">
              <a:extLst>
                <a:ext uri="{FF2B5EF4-FFF2-40B4-BE49-F238E27FC236}">
                  <a16:creationId xmlns:a16="http://schemas.microsoft.com/office/drawing/2014/main" id="{83CA8850-4BA1-4030-AE64-E922C6116EAD}"/>
                </a:ext>
              </a:extLst>
            </p:cNvPr>
            <p:cNvSpPr txBox="1">
              <a:spLocks noChangeArrowheads="1"/>
            </p:cNvSpPr>
            <p:nvPr/>
          </p:nvSpPr>
          <p:spPr bwMode="auto">
            <a:xfrm>
              <a:off x="3158" y="3168"/>
              <a:ext cx="25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a:t>H</a:t>
              </a:r>
              <a:endParaRPr lang="es-ES" altLang="en-US"/>
            </a:p>
          </p:txBody>
        </p:sp>
      </p:grpSp>
      <p:grpSp>
        <p:nvGrpSpPr>
          <p:cNvPr id="6" name="Group 56">
            <a:extLst>
              <a:ext uri="{FF2B5EF4-FFF2-40B4-BE49-F238E27FC236}">
                <a16:creationId xmlns:a16="http://schemas.microsoft.com/office/drawing/2014/main" id="{076D8303-A0F3-40A1-BA42-E4034050C7D5}"/>
              </a:ext>
            </a:extLst>
          </p:cNvPr>
          <p:cNvGrpSpPr>
            <a:grpSpLocks/>
          </p:cNvGrpSpPr>
          <p:nvPr/>
        </p:nvGrpSpPr>
        <p:grpSpPr bwMode="auto">
          <a:xfrm>
            <a:off x="990600" y="3886200"/>
            <a:ext cx="6324600" cy="1752600"/>
            <a:chOff x="624" y="2448"/>
            <a:chExt cx="3984" cy="1104"/>
          </a:xfrm>
        </p:grpSpPr>
        <p:grpSp>
          <p:nvGrpSpPr>
            <p:cNvPr id="14377" name="Group 57">
              <a:extLst>
                <a:ext uri="{FF2B5EF4-FFF2-40B4-BE49-F238E27FC236}">
                  <a16:creationId xmlns:a16="http://schemas.microsoft.com/office/drawing/2014/main" id="{B509195E-D2D7-4DD2-8A12-79D81C17C292}"/>
                </a:ext>
              </a:extLst>
            </p:cNvPr>
            <p:cNvGrpSpPr>
              <a:grpSpLocks/>
            </p:cNvGrpSpPr>
            <p:nvPr/>
          </p:nvGrpSpPr>
          <p:grpSpPr bwMode="auto">
            <a:xfrm>
              <a:off x="624" y="2448"/>
              <a:ext cx="3984" cy="1104"/>
              <a:chOff x="624" y="2448"/>
              <a:chExt cx="3984" cy="1104"/>
            </a:xfrm>
          </p:grpSpPr>
          <p:sp>
            <p:nvSpPr>
              <p:cNvPr id="14379" name="Oval 58">
                <a:extLst>
                  <a:ext uri="{FF2B5EF4-FFF2-40B4-BE49-F238E27FC236}">
                    <a16:creationId xmlns:a16="http://schemas.microsoft.com/office/drawing/2014/main" id="{41B96B74-FBEC-4529-9DA1-DC27D3E56426}"/>
                  </a:ext>
                </a:extLst>
              </p:cNvPr>
              <p:cNvSpPr>
                <a:spLocks noChangeArrowheads="1"/>
              </p:cNvSpPr>
              <p:nvPr/>
            </p:nvSpPr>
            <p:spPr bwMode="auto">
              <a:xfrm>
                <a:off x="2592" y="2448"/>
                <a:ext cx="144" cy="96"/>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14380" name="Oval 59">
                <a:extLst>
                  <a:ext uri="{FF2B5EF4-FFF2-40B4-BE49-F238E27FC236}">
                    <a16:creationId xmlns:a16="http://schemas.microsoft.com/office/drawing/2014/main" id="{411E5914-F6B4-4AB1-AF52-E5C522825364}"/>
                  </a:ext>
                </a:extLst>
              </p:cNvPr>
              <p:cNvSpPr>
                <a:spLocks noChangeArrowheads="1"/>
              </p:cNvSpPr>
              <p:nvPr/>
            </p:nvSpPr>
            <p:spPr bwMode="auto">
              <a:xfrm>
                <a:off x="624" y="3456"/>
                <a:ext cx="96" cy="96"/>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14381" name="Oval 60">
                <a:extLst>
                  <a:ext uri="{FF2B5EF4-FFF2-40B4-BE49-F238E27FC236}">
                    <a16:creationId xmlns:a16="http://schemas.microsoft.com/office/drawing/2014/main" id="{CCFDAE24-A335-4322-9F1C-6E5FBD97EF46}"/>
                  </a:ext>
                </a:extLst>
              </p:cNvPr>
              <p:cNvSpPr>
                <a:spLocks noChangeArrowheads="1"/>
              </p:cNvSpPr>
              <p:nvPr/>
            </p:nvSpPr>
            <p:spPr bwMode="auto">
              <a:xfrm>
                <a:off x="1248" y="3456"/>
                <a:ext cx="96" cy="96"/>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14382" name="Oval 61">
                <a:extLst>
                  <a:ext uri="{FF2B5EF4-FFF2-40B4-BE49-F238E27FC236}">
                    <a16:creationId xmlns:a16="http://schemas.microsoft.com/office/drawing/2014/main" id="{C19A9522-F6C4-4628-9F5D-D14F303AC767}"/>
                  </a:ext>
                </a:extLst>
              </p:cNvPr>
              <p:cNvSpPr>
                <a:spLocks noChangeArrowheads="1"/>
              </p:cNvSpPr>
              <p:nvPr/>
            </p:nvSpPr>
            <p:spPr bwMode="auto">
              <a:xfrm>
                <a:off x="4512" y="3456"/>
                <a:ext cx="96" cy="96"/>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14383" name="Oval 62">
                <a:extLst>
                  <a:ext uri="{FF2B5EF4-FFF2-40B4-BE49-F238E27FC236}">
                    <a16:creationId xmlns:a16="http://schemas.microsoft.com/office/drawing/2014/main" id="{80D14FBB-8D10-4CF7-8E02-2D3FD1E36422}"/>
                  </a:ext>
                </a:extLst>
              </p:cNvPr>
              <p:cNvSpPr>
                <a:spLocks noChangeArrowheads="1"/>
              </p:cNvSpPr>
              <p:nvPr/>
            </p:nvSpPr>
            <p:spPr bwMode="auto">
              <a:xfrm>
                <a:off x="1728" y="3120"/>
                <a:ext cx="96" cy="96"/>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14384" name="Oval 63">
                <a:extLst>
                  <a:ext uri="{FF2B5EF4-FFF2-40B4-BE49-F238E27FC236}">
                    <a16:creationId xmlns:a16="http://schemas.microsoft.com/office/drawing/2014/main" id="{DF0FEFC9-921D-4A30-AD5E-B63C98D7B925}"/>
                  </a:ext>
                </a:extLst>
              </p:cNvPr>
              <p:cNvSpPr>
                <a:spLocks noChangeArrowheads="1"/>
              </p:cNvSpPr>
              <p:nvPr/>
            </p:nvSpPr>
            <p:spPr bwMode="auto">
              <a:xfrm>
                <a:off x="3888" y="3120"/>
                <a:ext cx="96" cy="96"/>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14385" name="Oval 64">
                <a:extLst>
                  <a:ext uri="{FF2B5EF4-FFF2-40B4-BE49-F238E27FC236}">
                    <a16:creationId xmlns:a16="http://schemas.microsoft.com/office/drawing/2014/main" id="{14BCC186-4752-4BC8-BDDE-8351E293D747}"/>
                  </a:ext>
                </a:extLst>
              </p:cNvPr>
              <p:cNvSpPr>
                <a:spLocks noChangeArrowheads="1"/>
              </p:cNvSpPr>
              <p:nvPr/>
            </p:nvSpPr>
            <p:spPr bwMode="auto">
              <a:xfrm>
                <a:off x="3072" y="2688"/>
                <a:ext cx="96" cy="96"/>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14386" name="Oval 65">
                <a:extLst>
                  <a:ext uri="{FF2B5EF4-FFF2-40B4-BE49-F238E27FC236}">
                    <a16:creationId xmlns:a16="http://schemas.microsoft.com/office/drawing/2014/main" id="{238A820B-DFB1-4F41-8726-B64AE7457BC3}"/>
                  </a:ext>
                </a:extLst>
              </p:cNvPr>
              <p:cNvSpPr>
                <a:spLocks noChangeArrowheads="1"/>
              </p:cNvSpPr>
              <p:nvPr/>
            </p:nvSpPr>
            <p:spPr bwMode="auto">
              <a:xfrm>
                <a:off x="2304" y="2688"/>
                <a:ext cx="96" cy="96"/>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14387" name="Oval 66">
                <a:extLst>
                  <a:ext uri="{FF2B5EF4-FFF2-40B4-BE49-F238E27FC236}">
                    <a16:creationId xmlns:a16="http://schemas.microsoft.com/office/drawing/2014/main" id="{45427155-C9BE-4CA4-89CC-06C0B59D4084}"/>
                  </a:ext>
                </a:extLst>
              </p:cNvPr>
              <p:cNvSpPr>
                <a:spLocks noChangeArrowheads="1"/>
              </p:cNvSpPr>
              <p:nvPr/>
            </p:nvSpPr>
            <p:spPr bwMode="auto">
              <a:xfrm>
                <a:off x="624" y="3120"/>
                <a:ext cx="96" cy="96"/>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14388" name="Oval 67">
                <a:extLst>
                  <a:ext uri="{FF2B5EF4-FFF2-40B4-BE49-F238E27FC236}">
                    <a16:creationId xmlns:a16="http://schemas.microsoft.com/office/drawing/2014/main" id="{1767C533-505B-4E2F-B88B-69FE45C24ADA}"/>
                  </a:ext>
                </a:extLst>
              </p:cNvPr>
              <p:cNvSpPr>
                <a:spLocks noChangeArrowheads="1"/>
              </p:cNvSpPr>
              <p:nvPr/>
            </p:nvSpPr>
            <p:spPr bwMode="auto">
              <a:xfrm>
                <a:off x="624" y="2688"/>
                <a:ext cx="96" cy="96"/>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14389" name="Oval 68">
                <a:extLst>
                  <a:ext uri="{FF2B5EF4-FFF2-40B4-BE49-F238E27FC236}">
                    <a16:creationId xmlns:a16="http://schemas.microsoft.com/office/drawing/2014/main" id="{54FDF181-6015-46D7-B0E0-D38D1014D510}"/>
                  </a:ext>
                </a:extLst>
              </p:cNvPr>
              <p:cNvSpPr>
                <a:spLocks noChangeArrowheads="1"/>
              </p:cNvSpPr>
              <p:nvPr/>
            </p:nvSpPr>
            <p:spPr bwMode="auto">
              <a:xfrm>
                <a:off x="2304" y="3120"/>
                <a:ext cx="96" cy="96"/>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14390" name="Oval 69">
                <a:extLst>
                  <a:ext uri="{FF2B5EF4-FFF2-40B4-BE49-F238E27FC236}">
                    <a16:creationId xmlns:a16="http://schemas.microsoft.com/office/drawing/2014/main" id="{1DCB4CE6-A425-4A00-998A-70F8E04DBC54}"/>
                  </a:ext>
                </a:extLst>
              </p:cNvPr>
              <p:cNvSpPr>
                <a:spLocks noChangeArrowheads="1"/>
              </p:cNvSpPr>
              <p:nvPr/>
            </p:nvSpPr>
            <p:spPr bwMode="auto">
              <a:xfrm>
                <a:off x="2304" y="3456"/>
                <a:ext cx="96" cy="96"/>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sp>
            <p:nvSpPr>
              <p:cNvPr id="14391" name="Oval 70">
                <a:extLst>
                  <a:ext uri="{FF2B5EF4-FFF2-40B4-BE49-F238E27FC236}">
                    <a16:creationId xmlns:a16="http://schemas.microsoft.com/office/drawing/2014/main" id="{8FD231DA-EEED-4862-AA5C-260FC0BF59EA}"/>
                  </a:ext>
                </a:extLst>
              </p:cNvPr>
              <p:cNvSpPr>
                <a:spLocks noChangeArrowheads="1"/>
              </p:cNvSpPr>
              <p:nvPr/>
            </p:nvSpPr>
            <p:spPr bwMode="auto">
              <a:xfrm>
                <a:off x="3072" y="3456"/>
                <a:ext cx="96" cy="96"/>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grpSp>
        <p:sp>
          <p:nvSpPr>
            <p:cNvPr id="14378" name="Oval 71">
              <a:extLst>
                <a:ext uri="{FF2B5EF4-FFF2-40B4-BE49-F238E27FC236}">
                  <a16:creationId xmlns:a16="http://schemas.microsoft.com/office/drawing/2014/main" id="{2B75DC2C-85F2-4C9E-9C90-22BA505C9569}"/>
                </a:ext>
              </a:extLst>
            </p:cNvPr>
            <p:cNvSpPr>
              <a:spLocks noChangeArrowheads="1"/>
            </p:cNvSpPr>
            <p:nvPr/>
          </p:nvSpPr>
          <p:spPr bwMode="auto">
            <a:xfrm>
              <a:off x="3072" y="3120"/>
              <a:ext cx="96" cy="96"/>
            </a:xfrm>
            <a:prstGeom prst="ellipse">
              <a:avLst/>
            </a:prstGeom>
            <a:solidFill>
              <a:schemeClr val="tx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n-US"/>
            </a:p>
          </p:txBody>
        </p:sp>
      </p:grpSp>
      <p:grpSp>
        <p:nvGrpSpPr>
          <p:cNvPr id="8" name="Group 72">
            <a:extLst>
              <a:ext uri="{FF2B5EF4-FFF2-40B4-BE49-F238E27FC236}">
                <a16:creationId xmlns:a16="http://schemas.microsoft.com/office/drawing/2014/main" id="{C480671E-545F-4DDA-9810-A39C35D0140A}"/>
              </a:ext>
            </a:extLst>
          </p:cNvPr>
          <p:cNvGrpSpPr>
            <a:grpSpLocks/>
          </p:cNvGrpSpPr>
          <p:nvPr/>
        </p:nvGrpSpPr>
        <p:grpSpPr bwMode="auto">
          <a:xfrm>
            <a:off x="2987675" y="1557338"/>
            <a:ext cx="2133600" cy="3319712"/>
            <a:chOff x="1920" y="1488"/>
            <a:chExt cx="1344" cy="1566"/>
          </a:xfrm>
        </p:grpSpPr>
        <p:sp>
          <p:nvSpPr>
            <p:cNvPr id="14374" name="Text Box 73">
              <a:extLst>
                <a:ext uri="{FF2B5EF4-FFF2-40B4-BE49-F238E27FC236}">
                  <a16:creationId xmlns:a16="http://schemas.microsoft.com/office/drawing/2014/main" id="{D5508DC3-42AE-454A-A2AE-3F81D1673910}"/>
                </a:ext>
              </a:extLst>
            </p:cNvPr>
            <p:cNvSpPr txBox="1">
              <a:spLocks noChangeArrowheads="1"/>
            </p:cNvSpPr>
            <p:nvPr/>
          </p:nvSpPr>
          <p:spPr bwMode="auto">
            <a:xfrm>
              <a:off x="1920" y="1488"/>
              <a:ext cx="1344" cy="750"/>
            </a:xfrm>
            <a:prstGeom prst="rect">
              <a:avLst/>
            </a:prstGeom>
            <a:solidFill>
              <a:srgbClr val="92D050"/>
            </a:solidFill>
            <a:ln w="38100">
              <a:solidFill>
                <a:schemeClr val="tx1"/>
              </a:solidFill>
              <a:miter lim="800000"/>
              <a:headEnd/>
              <a:tailEnd/>
            </a:ln>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spcBef>
                  <a:spcPct val="50000"/>
                </a:spcBef>
              </a:pPr>
              <a:r>
                <a:rPr lang="es-ES_tradnl" altLang="en-US" dirty="0">
                  <a:solidFill>
                    <a:schemeClr val="bg1"/>
                  </a:solidFill>
                </a:rPr>
                <a:t>Ganancia de bienestar del país (Creación de comercio)</a:t>
              </a:r>
              <a:endParaRPr lang="es-ES" altLang="en-US" dirty="0">
                <a:solidFill>
                  <a:schemeClr val="bg1"/>
                </a:solidFill>
              </a:endParaRPr>
            </a:p>
          </p:txBody>
        </p:sp>
        <p:sp>
          <p:nvSpPr>
            <p:cNvPr id="14375" name="Line 74">
              <a:extLst>
                <a:ext uri="{FF2B5EF4-FFF2-40B4-BE49-F238E27FC236}">
                  <a16:creationId xmlns:a16="http://schemas.microsoft.com/office/drawing/2014/main" id="{17324BC3-7CCE-4C97-81B5-6651BE58E597}"/>
                </a:ext>
              </a:extLst>
            </p:cNvPr>
            <p:cNvSpPr>
              <a:spLocks noChangeShapeType="1"/>
            </p:cNvSpPr>
            <p:nvPr/>
          </p:nvSpPr>
          <p:spPr bwMode="auto">
            <a:xfrm flipV="1">
              <a:off x="2140" y="2182"/>
              <a:ext cx="10" cy="872"/>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lstStyle/>
            <a:p>
              <a:endParaRPr lang="en-GB"/>
            </a:p>
          </p:txBody>
        </p:sp>
        <p:sp>
          <p:nvSpPr>
            <p:cNvPr id="14376" name="Line 75">
              <a:extLst>
                <a:ext uri="{FF2B5EF4-FFF2-40B4-BE49-F238E27FC236}">
                  <a16:creationId xmlns:a16="http://schemas.microsoft.com/office/drawing/2014/main" id="{C35EC7B7-2BD1-473D-84CD-116DDD705EDE}"/>
                </a:ext>
              </a:extLst>
            </p:cNvPr>
            <p:cNvSpPr>
              <a:spLocks noChangeShapeType="1"/>
            </p:cNvSpPr>
            <p:nvPr/>
          </p:nvSpPr>
          <p:spPr bwMode="auto">
            <a:xfrm flipH="1" flipV="1">
              <a:off x="3024" y="2016"/>
              <a:ext cx="192" cy="912"/>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lstStyle/>
            <a:p>
              <a:endParaRPr lang="en-GB"/>
            </a:p>
          </p:txBody>
        </p:sp>
      </p:grpSp>
      <p:sp>
        <p:nvSpPr>
          <p:cNvPr id="56396" name="Line 76">
            <a:extLst>
              <a:ext uri="{FF2B5EF4-FFF2-40B4-BE49-F238E27FC236}">
                <a16:creationId xmlns:a16="http://schemas.microsoft.com/office/drawing/2014/main" id="{274C1695-F659-4453-8D8D-CC3B6E24ED11}"/>
              </a:ext>
            </a:extLst>
          </p:cNvPr>
          <p:cNvSpPr>
            <a:spLocks noChangeShapeType="1"/>
          </p:cNvSpPr>
          <p:nvPr/>
        </p:nvSpPr>
        <p:spPr bwMode="auto">
          <a:xfrm>
            <a:off x="1066800" y="6400800"/>
            <a:ext cx="38862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GB"/>
          </a:p>
        </p:txBody>
      </p:sp>
      <p:sp>
        <p:nvSpPr>
          <p:cNvPr id="56397" name="Line 77">
            <a:extLst>
              <a:ext uri="{FF2B5EF4-FFF2-40B4-BE49-F238E27FC236}">
                <a16:creationId xmlns:a16="http://schemas.microsoft.com/office/drawing/2014/main" id="{DF0AF9B1-6970-45FF-B0CE-919DEC1ECBAD}"/>
              </a:ext>
            </a:extLst>
          </p:cNvPr>
          <p:cNvSpPr>
            <a:spLocks noChangeShapeType="1"/>
          </p:cNvSpPr>
          <p:nvPr/>
        </p:nvSpPr>
        <p:spPr bwMode="auto">
          <a:xfrm>
            <a:off x="1066800" y="6400800"/>
            <a:ext cx="2667000" cy="0"/>
          </a:xfrm>
          <a:prstGeom prst="line">
            <a:avLst/>
          </a:prstGeom>
          <a:noFill/>
          <a:ln w="38100">
            <a:solidFill>
              <a:srgbClr val="66FF33"/>
            </a:solidFill>
            <a:round/>
            <a:headEnd/>
            <a:tailEnd/>
          </a:ln>
          <a:extLst>
            <a:ext uri="{909E8E84-426E-40DD-AFC4-6F175D3DCCD1}">
              <a14:hiddenFill xmlns:a14="http://schemas.microsoft.com/office/drawing/2010/main">
                <a:noFill/>
              </a14:hiddenFill>
            </a:ext>
          </a:extLst>
        </p:spPr>
        <p:txBody>
          <a:bodyPr wrap="none"/>
          <a:lstStyle/>
          <a:p>
            <a:endParaRPr lang="en-GB"/>
          </a:p>
        </p:txBody>
      </p:sp>
      <p:sp>
        <p:nvSpPr>
          <p:cNvPr id="56398" name="Line 78">
            <a:extLst>
              <a:ext uri="{FF2B5EF4-FFF2-40B4-BE49-F238E27FC236}">
                <a16:creationId xmlns:a16="http://schemas.microsoft.com/office/drawing/2014/main" id="{50F25E55-E93A-47B3-A0A0-E601E6760BB4}"/>
              </a:ext>
            </a:extLst>
          </p:cNvPr>
          <p:cNvSpPr>
            <a:spLocks noChangeShapeType="1"/>
          </p:cNvSpPr>
          <p:nvPr/>
        </p:nvSpPr>
        <p:spPr bwMode="auto">
          <a:xfrm>
            <a:off x="3733800" y="6400800"/>
            <a:ext cx="1219200" cy="0"/>
          </a:xfrm>
          <a:prstGeom prst="line">
            <a:avLst/>
          </a:prstGeom>
          <a:noFill/>
          <a:ln w="57150">
            <a:solidFill>
              <a:schemeClr val="accent2"/>
            </a:solidFill>
            <a:round/>
            <a:headEnd/>
            <a:tailEnd/>
          </a:ln>
          <a:extLst>
            <a:ext uri="{909E8E84-426E-40DD-AFC4-6F175D3DCCD1}">
              <a14:hiddenFill xmlns:a14="http://schemas.microsoft.com/office/drawing/2010/main">
                <a:noFill/>
              </a14:hiddenFill>
            </a:ext>
          </a:extLst>
        </p:spPr>
        <p:txBody>
          <a:bodyPr wrap="none"/>
          <a:lstStyle/>
          <a:p>
            <a:endParaRPr lang="en-GB"/>
          </a:p>
        </p:txBody>
      </p:sp>
      <p:sp>
        <p:nvSpPr>
          <p:cNvPr id="56399" name="Line 79">
            <a:extLst>
              <a:ext uri="{FF2B5EF4-FFF2-40B4-BE49-F238E27FC236}">
                <a16:creationId xmlns:a16="http://schemas.microsoft.com/office/drawing/2014/main" id="{9E20C3E2-2E75-4FC2-B50B-FF00C6B2B20E}"/>
              </a:ext>
            </a:extLst>
          </p:cNvPr>
          <p:cNvSpPr>
            <a:spLocks noChangeShapeType="1"/>
          </p:cNvSpPr>
          <p:nvPr/>
        </p:nvSpPr>
        <p:spPr bwMode="auto">
          <a:xfrm>
            <a:off x="1066800" y="6400800"/>
            <a:ext cx="51816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GB"/>
          </a:p>
        </p:txBody>
      </p:sp>
      <p:sp>
        <p:nvSpPr>
          <p:cNvPr id="56400" name="Line 80">
            <a:extLst>
              <a:ext uri="{FF2B5EF4-FFF2-40B4-BE49-F238E27FC236}">
                <a16:creationId xmlns:a16="http://schemas.microsoft.com/office/drawing/2014/main" id="{7C83C91A-3FF7-4C0C-97B3-431AF2BDF3D1}"/>
              </a:ext>
            </a:extLst>
          </p:cNvPr>
          <p:cNvSpPr>
            <a:spLocks noChangeShapeType="1"/>
          </p:cNvSpPr>
          <p:nvPr/>
        </p:nvSpPr>
        <p:spPr bwMode="auto">
          <a:xfrm>
            <a:off x="1066800" y="6400800"/>
            <a:ext cx="1752600" cy="0"/>
          </a:xfrm>
          <a:prstGeom prst="line">
            <a:avLst/>
          </a:prstGeom>
          <a:noFill/>
          <a:ln w="57150">
            <a:solidFill>
              <a:srgbClr val="66FF33"/>
            </a:solidFill>
            <a:round/>
            <a:headEnd/>
            <a:tailEnd/>
          </a:ln>
          <a:extLst>
            <a:ext uri="{909E8E84-426E-40DD-AFC4-6F175D3DCCD1}">
              <a14:hiddenFill xmlns:a14="http://schemas.microsoft.com/office/drawing/2010/main">
                <a:noFill/>
              </a14:hiddenFill>
            </a:ext>
          </a:extLst>
        </p:spPr>
        <p:txBody>
          <a:bodyPr wrap="none"/>
          <a:lstStyle/>
          <a:p>
            <a:endParaRPr lang="en-GB"/>
          </a:p>
        </p:txBody>
      </p:sp>
      <p:sp>
        <p:nvSpPr>
          <p:cNvPr id="56401" name="Line 81">
            <a:extLst>
              <a:ext uri="{FF2B5EF4-FFF2-40B4-BE49-F238E27FC236}">
                <a16:creationId xmlns:a16="http://schemas.microsoft.com/office/drawing/2014/main" id="{05C01E71-DAAB-4C13-90A1-93CA0E235C10}"/>
              </a:ext>
            </a:extLst>
          </p:cNvPr>
          <p:cNvSpPr>
            <a:spLocks noChangeShapeType="1"/>
          </p:cNvSpPr>
          <p:nvPr/>
        </p:nvSpPr>
        <p:spPr bwMode="auto">
          <a:xfrm>
            <a:off x="2819400" y="6400800"/>
            <a:ext cx="3352800" cy="0"/>
          </a:xfrm>
          <a:prstGeom prst="line">
            <a:avLst/>
          </a:prstGeom>
          <a:noFill/>
          <a:ln w="57150">
            <a:solidFill>
              <a:schemeClr val="accent2"/>
            </a:solidFill>
            <a:round/>
            <a:headEnd/>
            <a:tailEnd/>
          </a:ln>
          <a:extLst>
            <a:ext uri="{909E8E84-426E-40DD-AFC4-6F175D3DCCD1}">
              <a14:hiddenFill xmlns:a14="http://schemas.microsoft.com/office/drawing/2010/main">
                <a:noFill/>
              </a14:hiddenFill>
            </a:ext>
          </a:extLst>
        </p:spPr>
        <p:txBody>
          <a:bodyPr wrap="none"/>
          <a:lstStyle/>
          <a:p>
            <a:endParaRPr lang="en-GB"/>
          </a:p>
        </p:txBody>
      </p:sp>
      <p:sp>
        <p:nvSpPr>
          <p:cNvPr id="14373" name="Rectangle 82">
            <a:extLst>
              <a:ext uri="{FF2B5EF4-FFF2-40B4-BE49-F238E27FC236}">
                <a16:creationId xmlns:a16="http://schemas.microsoft.com/office/drawing/2014/main" id="{70CD6BC2-7AC9-4C3F-8FF0-06290EFD7F4B}"/>
              </a:ext>
            </a:extLst>
          </p:cNvPr>
          <p:cNvSpPr>
            <a:spLocks noChangeArrowheads="1"/>
          </p:cNvSpPr>
          <p:nvPr/>
        </p:nvSpPr>
        <p:spPr bwMode="auto">
          <a:xfrm>
            <a:off x="4178300" y="2601913"/>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spcBef>
                <a:spcPct val="50000"/>
              </a:spcBef>
            </a:pPr>
            <a:endParaRPr lang="es-ES" altLang="en-US">
              <a:solidFill>
                <a:schemeClr val="bg1"/>
              </a:solidFill>
            </a:endParaRPr>
          </a:p>
        </p:txBody>
      </p:sp>
      <p:sp>
        <p:nvSpPr>
          <p:cNvPr id="83" name="Text Box 16">
            <a:extLst>
              <a:ext uri="{FF2B5EF4-FFF2-40B4-BE49-F238E27FC236}">
                <a16:creationId xmlns:a16="http://schemas.microsoft.com/office/drawing/2014/main" id="{C36504E2-7398-4C95-B2D5-EFFEF49A9CB0}"/>
              </a:ext>
            </a:extLst>
          </p:cNvPr>
          <p:cNvSpPr txBox="1">
            <a:spLocks noChangeArrowheads="1"/>
          </p:cNvSpPr>
          <p:nvPr/>
        </p:nvSpPr>
        <p:spPr bwMode="auto">
          <a:xfrm>
            <a:off x="8107249" y="3951464"/>
            <a:ext cx="1156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r>
              <a:rPr lang="es-ES_tradnl" altLang="en-US" dirty="0"/>
              <a:t>S</a:t>
            </a:r>
            <a:r>
              <a:rPr lang="es-ES_tradnl" altLang="en-US" sz="1600" dirty="0"/>
              <a:t>2</a:t>
            </a:r>
            <a:r>
              <a:rPr lang="es-ES_tradnl" altLang="en-US" dirty="0"/>
              <a:t> + </a:t>
            </a:r>
            <a:r>
              <a:rPr lang="es-ES_tradnl" altLang="en-US" dirty="0" err="1"/>
              <a:t>T</a:t>
            </a:r>
            <a:r>
              <a:rPr lang="es-ES_tradnl" altLang="en-US" sz="1400" dirty="0" err="1"/>
              <a:t>Sp</a:t>
            </a:r>
            <a:endParaRPr lang="es-ES" altLang="en-US" dirty="0"/>
          </a:p>
        </p:txBody>
      </p:sp>
      <p:sp>
        <p:nvSpPr>
          <p:cNvPr id="84" name="Text Box 15">
            <a:extLst>
              <a:ext uri="{FF2B5EF4-FFF2-40B4-BE49-F238E27FC236}">
                <a16:creationId xmlns:a16="http://schemas.microsoft.com/office/drawing/2014/main" id="{7A69DCF4-6A36-48AF-87EF-5E72F87C9EAA}"/>
              </a:ext>
            </a:extLst>
          </p:cNvPr>
          <p:cNvSpPr txBox="1">
            <a:spLocks noChangeArrowheads="1"/>
          </p:cNvSpPr>
          <p:nvPr/>
        </p:nvSpPr>
        <p:spPr bwMode="auto">
          <a:xfrm>
            <a:off x="7256014" y="4582765"/>
            <a:ext cx="16173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s-ES_tradnl" altLang="en-US" dirty="0"/>
              <a:t>S</a:t>
            </a:r>
            <a:r>
              <a:rPr lang="es-ES_tradnl" altLang="en-US" sz="1200" dirty="0"/>
              <a:t>3  </a:t>
            </a:r>
            <a:r>
              <a:rPr lang="es-ES_tradnl" altLang="en-US" sz="2000" dirty="0"/>
              <a:t>=</a:t>
            </a:r>
            <a:r>
              <a:rPr lang="es-ES_tradnl" altLang="en-US" sz="1200" dirty="0"/>
              <a:t>   </a:t>
            </a:r>
            <a:r>
              <a:rPr lang="es-ES_tradnl" altLang="en-US" dirty="0"/>
              <a:t>P</a:t>
            </a:r>
            <a:r>
              <a:rPr lang="es-ES_tradnl" altLang="en-US" sz="1200" dirty="0"/>
              <a:t>w + </a:t>
            </a:r>
            <a:r>
              <a:rPr lang="es-ES_tradnl" altLang="en-US" dirty="0"/>
              <a:t>T</a:t>
            </a:r>
            <a:r>
              <a:rPr lang="es-ES_tradnl" altLang="en-US" sz="1200" dirty="0"/>
              <a:t>EU </a:t>
            </a:r>
            <a:endParaRPr lang="es-ES" altLang="en-US" sz="1200" dirty="0"/>
          </a:p>
        </p:txBody>
      </p:sp>
      <p:sp>
        <p:nvSpPr>
          <p:cNvPr id="85" name="Rectángulo 84">
            <a:extLst>
              <a:ext uri="{FF2B5EF4-FFF2-40B4-BE49-F238E27FC236}">
                <a16:creationId xmlns:a16="http://schemas.microsoft.com/office/drawing/2014/main" id="{FFF5D182-31B0-401F-B579-C67B4EA7EF45}"/>
              </a:ext>
            </a:extLst>
          </p:cNvPr>
          <p:cNvSpPr/>
          <p:nvPr/>
        </p:nvSpPr>
        <p:spPr>
          <a:xfrm>
            <a:off x="8011411" y="5205600"/>
            <a:ext cx="1024639" cy="369332"/>
          </a:xfrm>
          <a:prstGeom prst="rect">
            <a:avLst/>
          </a:prstGeom>
        </p:spPr>
        <p:txBody>
          <a:bodyPr wrap="none">
            <a:spAutoFit/>
          </a:bodyPr>
          <a:lstStyle/>
          <a:p>
            <a:r>
              <a:rPr lang="en-GB" dirty="0"/>
              <a:t>S</a:t>
            </a:r>
            <a:r>
              <a:rPr lang="en-GB" sz="1400" dirty="0"/>
              <a:t>1</a:t>
            </a:r>
            <a:r>
              <a:rPr lang="en-GB" dirty="0"/>
              <a:t> = Pw</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63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8" fill="hold" nodeType="clickEffect">
                                  <p:stCondLst>
                                    <p:cond delay="0"/>
                                  </p:stCondLst>
                                  <p:childTnLst>
                                    <p:set>
                                      <p:cBhvr>
                                        <p:cTn id="10" dur="1" fill="hold">
                                          <p:stCondLst>
                                            <p:cond delay="0"/>
                                          </p:stCondLst>
                                        </p:cTn>
                                        <p:tgtEl>
                                          <p:spTgt spid="56323"/>
                                        </p:tgtEl>
                                        <p:attrNameLst>
                                          <p:attrName>style.visibility</p:attrName>
                                        </p:attrNameLst>
                                      </p:cBhvr>
                                      <p:to>
                                        <p:strVal val="visible"/>
                                      </p:to>
                                    </p:set>
                                    <p:anim calcmode="lin" valueType="num">
                                      <p:cBhvr additive="base">
                                        <p:cTn id="11" dur="500" fill="hold"/>
                                        <p:tgtEl>
                                          <p:spTgt spid="56323"/>
                                        </p:tgtEl>
                                        <p:attrNameLst>
                                          <p:attrName>ppt_x</p:attrName>
                                        </p:attrNameLst>
                                      </p:cBhvr>
                                      <p:tavLst>
                                        <p:tav tm="0">
                                          <p:val>
                                            <p:strVal val="0-#ppt_w/2"/>
                                          </p:val>
                                        </p:tav>
                                        <p:tav tm="100000">
                                          <p:val>
                                            <p:strVal val="#ppt_x"/>
                                          </p:val>
                                        </p:tav>
                                      </p:tavLst>
                                    </p:anim>
                                    <p:anim calcmode="lin" valueType="num">
                                      <p:cBhvr additive="base">
                                        <p:cTn id="12" dur="500" fill="hold"/>
                                        <p:tgtEl>
                                          <p:spTgt spid="5632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3" name="whoosh.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nodeType="clickEffect">
                                  <p:stCondLst>
                                    <p:cond delay="0"/>
                                  </p:stCondLst>
                                  <p:childTnLst>
                                    <p:set>
                                      <p:cBhvr>
                                        <p:cTn id="16" dur="1" fill="hold">
                                          <p:stCondLst>
                                            <p:cond delay="0"/>
                                          </p:stCondLst>
                                        </p:cTn>
                                        <p:tgtEl>
                                          <p:spTgt spid="56324"/>
                                        </p:tgtEl>
                                        <p:attrNameLst>
                                          <p:attrName>style.visibility</p:attrName>
                                        </p:attrNameLst>
                                      </p:cBhvr>
                                      <p:to>
                                        <p:strVal val="visible"/>
                                      </p:to>
                                    </p:set>
                                    <p:anim calcmode="lin" valueType="num">
                                      <p:cBhvr additive="base">
                                        <p:cTn id="17" dur="500" fill="hold"/>
                                        <p:tgtEl>
                                          <p:spTgt spid="56324"/>
                                        </p:tgtEl>
                                        <p:attrNameLst>
                                          <p:attrName>ppt_x</p:attrName>
                                        </p:attrNameLst>
                                      </p:cBhvr>
                                      <p:tavLst>
                                        <p:tav tm="0">
                                          <p:val>
                                            <p:strVal val="0-#ppt_w/2"/>
                                          </p:val>
                                        </p:tav>
                                        <p:tav tm="100000">
                                          <p:val>
                                            <p:strVal val="#ppt_x"/>
                                          </p:val>
                                        </p:tav>
                                      </p:tavLst>
                                    </p:anim>
                                    <p:anim calcmode="lin" valueType="num">
                                      <p:cBhvr additive="base">
                                        <p:cTn id="18" dur="500" fill="hold"/>
                                        <p:tgtEl>
                                          <p:spTgt spid="5632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wav"/>
                                        </p:tgtEl>
                                      </p:cMediaNode>
                                    </p:audio>
                                  </p:sub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56325">
                                            <p:txEl>
                                              <p:pRg st="0" end="0"/>
                                            </p:txEl>
                                          </p:spTgt>
                                        </p:tgtEl>
                                        <p:attrNameLst>
                                          <p:attrName>style.visibility</p:attrName>
                                        </p:attrNameLst>
                                      </p:cBhvr>
                                      <p:to>
                                        <p:strVal val="visible"/>
                                      </p:to>
                                    </p:set>
                                    <p:anim calcmode="lin" valueType="num">
                                      <p:cBhvr additive="base">
                                        <p:cTn id="23" dur="500" fill="hold"/>
                                        <p:tgtEl>
                                          <p:spTgt spid="56325">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632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whoosh.wav"/>
                                        </p:tgtEl>
                                      </p:cMediaNode>
                                    </p:audio>
                                  </p:sub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56326">
                                            <p:txEl>
                                              <p:pRg st="0" end="0"/>
                                            </p:txEl>
                                          </p:spTgt>
                                        </p:tgtEl>
                                        <p:attrNameLst>
                                          <p:attrName>style.visibility</p:attrName>
                                        </p:attrNameLst>
                                      </p:cBhvr>
                                      <p:to>
                                        <p:strVal val="visible"/>
                                      </p:to>
                                    </p:set>
                                    <p:anim calcmode="lin" valueType="num">
                                      <p:cBhvr additive="base">
                                        <p:cTn id="29" dur="500" fill="hold"/>
                                        <p:tgtEl>
                                          <p:spTgt spid="56326">
                                            <p:txEl>
                                              <p:pRg st="0" end="0"/>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632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wav"/>
                                        </p:tgtEl>
                                      </p:cMediaNode>
                                    </p:audio>
                                  </p:sub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83"/>
                                        </p:tgtEl>
                                        <p:attrNameLst>
                                          <p:attrName>style.visibility</p:attrName>
                                        </p:attrNameLst>
                                      </p:cBhvr>
                                      <p:to>
                                        <p:strVal val="visible"/>
                                      </p:to>
                                    </p:set>
                                    <p:anim calcmode="lin" valueType="num">
                                      <p:cBhvr additive="base">
                                        <p:cTn id="35" dur="500" fill="hold"/>
                                        <p:tgtEl>
                                          <p:spTgt spid="83"/>
                                        </p:tgtEl>
                                        <p:attrNameLst>
                                          <p:attrName>ppt_x</p:attrName>
                                        </p:attrNameLst>
                                      </p:cBhvr>
                                      <p:tavLst>
                                        <p:tav tm="0">
                                          <p:val>
                                            <p:strVal val="0-#ppt_w/2"/>
                                          </p:val>
                                        </p:tav>
                                        <p:tav tm="100000">
                                          <p:val>
                                            <p:strVal val="#ppt_x"/>
                                          </p:val>
                                        </p:tav>
                                      </p:tavLst>
                                    </p:anim>
                                    <p:anim calcmode="lin" valueType="num">
                                      <p:cBhvr additive="base">
                                        <p:cTn id="36" dur="500" fill="hold"/>
                                        <p:tgtEl>
                                          <p:spTgt spid="83"/>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cBhvr additive="base">
                                        <p:cTn id="41" dur="500" fill="hold"/>
                                        <p:tgtEl>
                                          <p:spTgt spid="84"/>
                                        </p:tgtEl>
                                        <p:attrNameLst>
                                          <p:attrName>ppt_x</p:attrName>
                                        </p:attrNameLst>
                                      </p:cBhvr>
                                      <p:tavLst>
                                        <p:tav tm="0">
                                          <p:val>
                                            <p:strVal val="0-#ppt_w/2"/>
                                          </p:val>
                                        </p:tav>
                                        <p:tav tm="100000">
                                          <p:val>
                                            <p:strVal val="#ppt_x"/>
                                          </p:val>
                                        </p:tav>
                                      </p:tavLst>
                                    </p:anim>
                                    <p:anim calcmode="lin" valueType="num">
                                      <p:cBhvr additive="base">
                                        <p:cTn id="42" dur="500" fill="hold"/>
                                        <p:tgtEl>
                                          <p:spTgt spid="84"/>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56360"/>
                                        </p:tgtEl>
                                        <p:attrNameLst>
                                          <p:attrName>style.visibility</p:attrName>
                                        </p:attrNameLst>
                                      </p:cBhvr>
                                      <p:to>
                                        <p:strVal val="visible"/>
                                      </p:to>
                                    </p:set>
                                    <p:anim calcmode="lin" valueType="num">
                                      <p:cBhvr additive="base">
                                        <p:cTn id="47" dur="500" fill="hold"/>
                                        <p:tgtEl>
                                          <p:spTgt spid="56360"/>
                                        </p:tgtEl>
                                        <p:attrNameLst>
                                          <p:attrName>ppt_x</p:attrName>
                                        </p:attrNameLst>
                                      </p:cBhvr>
                                      <p:tavLst>
                                        <p:tav tm="0">
                                          <p:val>
                                            <p:strVal val="0-#ppt_w/2"/>
                                          </p:val>
                                        </p:tav>
                                        <p:tav tm="100000">
                                          <p:val>
                                            <p:strVal val="#ppt_x"/>
                                          </p:val>
                                        </p:tav>
                                      </p:tavLst>
                                    </p:anim>
                                    <p:anim calcmode="lin" valueType="num">
                                      <p:cBhvr additive="base">
                                        <p:cTn id="48" dur="500" fill="hold"/>
                                        <p:tgtEl>
                                          <p:spTgt spid="56360"/>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nodeType="clickEffect">
                                  <p:stCondLst>
                                    <p:cond delay="0"/>
                                  </p:stCondLst>
                                  <p:childTnLst>
                                    <p:set>
                                      <p:cBhvr>
                                        <p:cTn id="52" dur="1" fill="hold">
                                          <p:stCondLst>
                                            <p:cond delay="0"/>
                                          </p:stCondLst>
                                        </p:cTn>
                                        <p:tgtEl>
                                          <p:spTgt spid="56331"/>
                                        </p:tgtEl>
                                        <p:attrNameLst>
                                          <p:attrName>style.visibility</p:attrName>
                                        </p:attrNameLst>
                                      </p:cBhvr>
                                      <p:to>
                                        <p:strVal val="visible"/>
                                      </p:to>
                                    </p:set>
                                    <p:anim calcmode="lin" valueType="num">
                                      <p:cBhvr additive="base">
                                        <p:cTn id="53" dur="500" fill="hold"/>
                                        <p:tgtEl>
                                          <p:spTgt spid="56331"/>
                                        </p:tgtEl>
                                        <p:attrNameLst>
                                          <p:attrName>ppt_x</p:attrName>
                                        </p:attrNameLst>
                                      </p:cBhvr>
                                      <p:tavLst>
                                        <p:tav tm="0">
                                          <p:val>
                                            <p:strVal val="0-#ppt_w/2"/>
                                          </p:val>
                                        </p:tav>
                                        <p:tav tm="100000">
                                          <p:val>
                                            <p:strVal val="#ppt_x"/>
                                          </p:val>
                                        </p:tav>
                                      </p:tavLst>
                                    </p:anim>
                                    <p:anim calcmode="lin" valueType="num">
                                      <p:cBhvr additive="base">
                                        <p:cTn id="54" dur="500" fill="hold"/>
                                        <p:tgtEl>
                                          <p:spTgt spid="5633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1"/>
                                            </p:cond>
                                          </p:stCondLst>
                                          <p:endCondLst>
                                            <p:cond evt="onStopAudio" delay="0">
                                              <p:tgtEl>
                                                <p:sldTgt/>
                                              </p:tgtEl>
                                            </p:cond>
                                          </p:endCondLst>
                                        </p:cTn>
                                        <p:tgtEl>
                                          <p:sndTgt r:embed="rId3" name="whoosh.wav"/>
                                        </p:tgtEl>
                                      </p:cMediaNode>
                                    </p:audio>
                                  </p:subTnLst>
                                </p:cTn>
                              </p:par>
                            </p:childTnLst>
                          </p:cTn>
                        </p:par>
                      </p:childTnLst>
                    </p:cTn>
                  </p:par>
                  <p:par>
                    <p:cTn id="55" fill="hold" nodeType="clickPar">
                      <p:stCondLst>
                        <p:cond delay="indefinite"/>
                      </p:stCondLst>
                      <p:childTnLst>
                        <p:par>
                          <p:cTn id="56" fill="hold" nodeType="withGroup">
                            <p:stCondLst>
                              <p:cond delay="0"/>
                            </p:stCondLst>
                            <p:childTnLst>
                              <p:par>
                                <p:cTn id="57" presetID="2" presetClass="entr" presetSubtype="8" fill="hold" nodeType="clickEffect">
                                  <p:stCondLst>
                                    <p:cond delay="0"/>
                                  </p:stCondLst>
                                  <p:childTnLst>
                                    <p:set>
                                      <p:cBhvr>
                                        <p:cTn id="58" dur="1" fill="hold">
                                          <p:stCondLst>
                                            <p:cond delay="0"/>
                                          </p:stCondLst>
                                        </p:cTn>
                                        <p:tgtEl>
                                          <p:spTgt spid="56332"/>
                                        </p:tgtEl>
                                        <p:attrNameLst>
                                          <p:attrName>style.visibility</p:attrName>
                                        </p:attrNameLst>
                                      </p:cBhvr>
                                      <p:to>
                                        <p:strVal val="visible"/>
                                      </p:to>
                                    </p:set>
                                    <p:anim calcmode="lin" valueType="num">
                                      <p:cBhvr additive="base">
                                        <p:cTn id="59" dur="500" fill="hold"/>
                                        <p:tgtEl>
                                          <p:spTgt spid="56332"/>
                                        </p:tgtEl>
                                        <p:attrNameLst>
                                          <p:attrName>ppt_x</p:attrName>
                                        </p:attrNameLst>
                                      </p:cBhvr>
                                      <p:tavLst>
                                        <p:tav tm="0">
                                          <p:val>
                                            <p:strVal val="0-#ppt_w/2"/>
                                          </p:val>
                                        </p:tav>
                                        <p:tav tm="100000">
                                          <p:val>
                                            <p:strVal val="#ppt_x"/>
                                          </p:val>
                                        </p:tav>
                                      </p:tavLst>
                                    </p:anim>
                                    <p:anim calcmode="lin" valueType="num">
                                      <p:cBhvr additive="base">
                                        <p:cTn id="60" dur="500" fill="hold"/>
                                        <p:tgtEl>
                                          <p:spTgt spid="5633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7"/>
                                            </p:cond>
                                          </p:stCondLst>
                                          <p:endCondLst>
                                            <p:cond evt="onStopAudio" delay="0">
                                              <p:tgtEl>
                                                <p:sldTgt/>
                                              </p:tgtEl>
                                            </p:cond>
                                          </p:endCondLst>
                                        </p:cTn>
                                        <p:tgtEl>
                                          <p:sndTgt r:embed="rId3" name="whoosh.wav"/>
                                        </p:tgtEl>
                                      </p:cMediaNode>
                                    </p:audio>
                                  </p:subTnLst>
                                </p:cTn>
                              </p:par>
                            </p:childTnLst>
                          </p:cTn>
                        </p:par>
                      </p:childTnLst>
                    </p:cTn>
                  </p:par>
                  <p:par>
                    <p:cTn id="61" fill="hold" nodeType="clickPar">
                      <p:stCondLst>
                        <p:cond delay="indefinite"/>
                      </p:stCondLst>
                      <p:childTnLst>
                        <p:par>
                          <p:cTn id="62" fill="hold" nodeType="withGroup">
                            <p:stCondLst>
                              <p:cond delay="0"/>
                            </p:stCondLst>
                            <p:childTnLst>
                              <p:par>
                                <p:cTn id="63" presetID="2" presetClass="entr" presetSubtype="8" fill="hold" nodeType="clickEffect">
                                  <p:stCondLst>
                                    <p:cond delay="0"/>
                                  </p:stCondLst>
                                  <p:childTnLst>
                                    <p:set>
                                      <p:cBhvr>
                                        <p:cTn id="64" dur="1" fill="hold">
                                          <p:stCondLst>
                                            <p:cond delay="0"/>
                                          </p:stCondLst>
                                        </p:cTn>
                                        <p:tgtEl>
                                          <p:spTgt spid="56328"/>
                                        </p:tgtEl>
                                        <p:attrNameLst>
                                          <p:attrName>style.visibility</p:attrName>
                                        </p:attrNameLst>
                                      </p:cBhvr>
                                      <p:to>
                                        <p:strVal val="visible"/>
                                      </p:to>
                                    </p:set>
                                    <p:anim calcmode="lin" valueType="num">
                                      <p:cBhvr additive="base">
                                        <p:cTn id="65" dur="500" fill="hold"/>
                                        <p:tgtEl>
                                          <p:spTgt spid="56328"/>
                                        </p:tgtEl>
                                        <p:attrNameLst>
                                          <p:attrName>ppt_x</p:attrName>
                                        </p:attrNameLst>
                                      </p:cBhvr>
                                      <p:tavLst>
                                        <p:tav tm="0">
                                          <p:val>
                                            <p:strVal val="0-#ppt_w/2"/>
                                          </p:val>
                                        </p:tav>
                                        <p:tav tm="100000">
                                          <p:val>
                                            <p:strVal val="#ppt_x"/>
                                          </p:val>
                                        </p:tav>
                                      </p:tavLst>
                                    </p:anim>
                                    <p:anim calcmode="lin" valueType="num">
                                      <p:cBhvr additive="base">
                                        <p:cTn id="66" dur="500" fill="hold"/>
                                        <p:tgtEl>
                                          <p:spTgt spid="5632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3"/>
                                            </p:cond>
                                          </p:stCondLst>
                                          <p:endCondLst>
                                            <p:cond evt="onStopAudio" delay="0">
                                              <p:tgtEl>
                                                <p:sldTgt/>
                                              </p:tgtEl>
                                            </p:cond>
                                          </p:endCondLst>
                                        </p:cTn>
                                        <p:tgtEl>
                                          <p:sndTgt r:embed="rId3" name="whoosh.wav"/>
                                        </p:tgtEl>
                                      </p:cMediaNode>
                                    </p:audio>
                                  </p:subTnLst>
                                </p:cTn>
                              </p:par>
                            </p:childTnLst>
                          </p:cTn>
                        </p:par>
                      </p:childTnLst>
                    </p:cTn>
                  </p:par>
                  <p:par>
                    <p:cTn id="67" fill="hold" nodeType="clickPar">
                      <p:stCondLst>
                        <p:cond delay="indefinite"/>
                      </p:stCondLst>
                      <p:childTnLst>
                        <p:par>
                          <p:cTn id="68" fill="hold" nodeType="withGroup">
                            <p:stCondLst>
                              <p:cond delay="0"/>
                            </p:stCondLst>
                            <p:childTnLst>
                              <p:par>
                                <p:cTn id="69" presetID="2" presetClass="entr" presetSubtype="8" fill="hold" nodeType="clickEffect">
                                  <p:stCondLst>
                                    <p:cond delay="0"/>
                                  </p:stCondLst>
                                  <p:childTnLst>
                                    <p:set>
                                      <p:cBhvr>
                                        <p:cTn id="70" dur="1" fill="hold">
                                          <p:stCondLst>
                                            <p:cond delay="0"/>
                                          </p:stCondLst>
                                        </p:cTn>
                                        <p:tgtEl>
                                          <p:spTgt spid="56327"/>
                                        </p:tgtEl>
                                        <p:attrNameLst>
                                          <p:attrName>style.visibility</p:attrName>
                                        </p:attrNameLst>
                                      </p:cBhvr>
                                      <p:to>
                                        <p:strVal val="visible"/>
                                      </p:to>
                                    </p:set>
                                    <p:anim calcmode="lin" valueType="num">
                                      <p:cBhvr additive="base">
                                        <p:cTn id="71" dur="500" fill="hold"/>
                                        <p:tgtEl>
                                          <p:spTgt spid="56327"/>
                                        </p:tgtEl>
                                        <p:attrNameLst>
                                          <p:attrName>ppt_x</p:attrName>
                                        </p:attrNameLst>
                                      </p:cBhvr>
                                      <p:tavLst>
                                        <p:tav tm="0">
                                          <p:val>
                                            <p:strVal val="0-#ppt_w/2"/>
                                          </p:val>
                                        </p:tav>
                                        <p:tav tm="100000">
                                          <p:val>
                                            <p:strVal val="#ppt_x"/>
                                          </p:val>
                                        </p:tav>
                                      </p:tavLst>
                                    </p:anim>
                                    <p:anim calcmode="lin" valueType="num">
                                      <p:cBhvr additive="base">
                                        <p:cTn id="72" dur="500" fill="hold"/>
                                        <p:tgtEl>
                                          <p:spTgt spid="5632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9"/>
                                            </p:cond>
                                          </p:stCondLst>
                                          <p:endCondLst>
                                            <p:cond evt="onStopAudio" delay="0">
                                              <p:tgtEl>
                                                <p:sldTgt/>
                                              </p:tgtEl>
                                            </p:cond>
                                          </p:endCondLst>
                                        </p:cTn>
                                        <p:tgtEl>
                                          <p:sndTgt r:embed="rId3" name="whoosh.wav"/>
                                        </p:tgtEl>
                                      </p:cMediaNode>
                                    </p:audio>
                                  </p:subTnLst>
                                </p:cTn>
                              </p:par>
                            </p:childTnLst>
                          </p:cTn>
                        </p:par>
                      </p:childTnLst>
                    </p:cTn>
                  </p:par>
                  <p:par>
                    <p:cTn id="73" fill="hold" nodeType="clickPar">
                      <p:stCondLst>
                        <p:cond delay="indefinite"/>
                      </p:stCondLst>
                      <p:childTnLst>
                        <p:par>
                          <p:cTn id="74" fill="hold" nodeType="withGroup">
                            <p:stCondLst>
                              <p:cond delay="0"/>
                            </p:stCondLst>
                            <p:childTnLst>
                              <p:par>
                                <p:cTn id="75" presetID="2" presetClass="entr" presetSubtype="8" fill="hold" grpId="0" nodeType="clickEffect">
                                  <p:stCondLst>
                                    <p:cond delay="0"/>
                                  </p:stCondLst>
                                  <p:childTnLst>
                                    <p:set>
                                      <p:cBhvr>
                                        <p:cTn id="76" dur="1" fill="hold">
                                          <p:stCondLst>
                                            <p:cond delay="0"/>
                                          </p:stCondLst>
                                        </p:cTn>
                                        <p:tgtEl>
                                          <p:spTgt spid="56330">
                                            <p:txEl>
                                              <p:pRg st="0" end="0"/>
                                            </p:txEl>
                                          </p:spTgt>
                                        </p:tgtEl>
                                        <p:attrNameLst>
                                          <p:attrName>style.visibility</p:attrName>
                                        </p:attrNameLst>
                                      </p:cBhvr>
                                      <p:to>
                                        <p:strVal val="visible"/>
                                      </p:to>
                                    </p:set>
                                    <p:anim calcmode="lin" valueType="num">
                                      <p:cBhvr additive="base">
                                        <p:cTn id="77" dur="500" fill="hold"/>
                                        <p:tgtEl>
                                          <p:spTgt spid="56330">
                                            <p:txEl>
                                              <p:pRg st="0" end="0"/>
                                            </p:txEl>
                                          </p:spTgt>
                                        </p:tgtEl>
                                        <p:attrNameLst>
                                          <p:attrName>ppt_x</p:attrName>
                                        </p:attrNameLst>
                                      </p:cBhvr>
                                      <p:tavLst>
                                        <p:tav tm="0">
                                          <p:val>
                                            <p:strVal val="0-#ppt_w/2"/>
                                          </p:val>
                                        </p:tav>
                                        <p:tav tm="100000">
                                          <p:val>
                                            <p:strVal val="#ppt_x"/>
                                          </p:val>
                                        </p:tav>
                                      </p:tavLst>
                                    </p:anim>
                                    <p:anim calcmode="lin" valueType="num">
                                      <p:cBhvr additive="base">
                                        <p:cTn id="78" dur="500" fill="hold"/>
                                        <p:tgtEl>
                                          <p:spTgt spid="5633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5"/>
                                            </p:cond>
                                          </p:stCondLst>
                                          <p:endCondLst>
                                            <p:cond evt="onStopAudio" delay="0">
                                              <p:tgtEl>
                                                <p:sldTgt/>
                                              </p:tgtEl>
                                            </p:cond>
                                          </p:endCondLst>
                                        </p:cTn>
                                        <p:tgtEl>
                                          <p:sndTgt r:embed="rId3" name="whoosh.wav"/>
                                        </p:tgtEl>
                                      </p:cMediaNode>
                                    </p:audio>
                                  </p:subTnLst>
                                </p:cTn>
                              </p:par>
                            </p:childTnLst>
                          </p:cTn>
                        </p:par>
                      </p:childTnLst>
                    </p:cTn>
                  </p:par>
                  <p:par>
                    <p:cTn id="79" fill="hold" nodeType="clickPar">
                      <p:stCondLst>
                        <p:cond delay="indefinite"/>
                      </p:stCondLst>
                      <p:childTnLst>
                        <p:par>
                          <p:cTn id="80" fill="hold" nodeType="withGroup">
                            <p:stCondLst>
                              <p:cond delay="0"/>
                            </p:stCondLst>
                            <p:childTnLst>
                              <p:par>
                                <p:cTn id="81" presetID="2" presetClass="entr" presetSubtype="8" fill="hold" grpId="0" nodeType="clickEffect">
                                  <p:stCondLst>
                                    <p:cond delay="0"/>
                                  </p:stCondLst>
                                  <p:childTnLst>
                                    <p:set>
                                      <p:cBhvr>
                                        <p:cTn id="82" dur="1" fill="hold">
                                          <p:stCondLst>
                                            <p:cond delay="0"/>
                                          </p:stCondLst>
                                        </p:cTn>
                                        <p:tgtEl>
                                          <p:spTgt spid="56329">
                                            <p:txEl>
                                              <p:pRg st="0" end="0"/>
                                            </p:txEl>
                                          </p:spTgt>
                                        </p:tgtEl>
                                        <p:attrNameLst>
                                          <p:attrName>style.visibility</p:attrName>
                                        </p:attrNameLst>
                                      </p:cBhvr>
                                      <p:to>
                                        <p:strVal val="visible"/>
                                      </p:to>
                                    </p:set>
                                    <p:anim calcmode="lin" valueType="num">
                                      <p:cBhvr additive="base">
                                        <p:cTn id="83" dur="500" fill="hold"/>
                                        <p:tgtEl>
                                          <p:spTgt spid="56329">
                                            <p:txEl>
                                              <p:pRg st="0" end="0"/>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5632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1"/>
                                            </p:cond>
                                          </p:stCondLst>
                                          <p:endCondLst>
                                            <p:cond evt="onStopAudio" delay="0">
                                              <p:tgtEl>
                                                <p:sldTgt/>
                                              </p:tgtEl>
                                            </p:cond>
                                          </p:endCondLst>
                                        </p:cTn>
                                        <p:tgtEl>
                                          <p:sndTgt r:embed="rId3" name="whoosh.wav"/>
                                        </p:tgtEl>
                                      </p:cMediaNode>
                                    </p:audio>
                                  </p:subTnLst>
                                </p:cTn>
                              </p:par>
                            </p:childTnLst>
                          </p:cTn>
                        </p:par>
                      </p:childTnLst>
                    </p:cTn>
                  </p:par>
                  <p:par>
                    <p:cTn id="85" fill="hold" nodeType="clickPar">
                      <p:stCondLst>
                        <p:cond delay="indefinite"/>
                      </p:stCondLst>
                      <p:childTnLst>
                        <p:par>
                          <p:cTn id="86" fill="hold" nodeType="withGroup">
                            <p:stCondLst>
                              <p:cond delay="0"/>
                            </p:stCondLst>
                            <p:childTnLst>
                              <p:par>
                                <p:cTn id="87" presetID="2" presetClass="entr" presetSubtype="8" fill="hold" nodeType="clickEffect">
                                  <p:stCondLst>
                                    <p:cond delay="0"/>
                                  </p:stCondLst>
                                  <p:childTnLst>
                                    <p:set>
                                      <p:cBhvr>
                                        <p:cTn id="88" dur="1" fill="hold">
                                          <p:stCondLst>
                                            <p:cond delay="0"/>
                                          </p:stCondLst>
                                        </p:cTn>
                                        <p:tgtEl>
                                          <p:spTgt spid="56333"/>
                                        </p:tgtEl>
                                        <p:attrNameLst>
                                          <p:attrName>style.visibility</p:attrName>
                                        </p:attrNameLst>
                                      </p:cBhvr>
                                      <p:to>
                                        <p:strVal val="visible"/>
                                      </p:to>
                                    </p:set>
                                    <p:anim calcmode="lin" valueType="num">
                                      <p:cBhvr additive="base">
                                        <p:cTn id="89" dur="500" fill="hold"/>
                                        <p:tgtEl>
                                          <p:spTgt spid="56333"/>
                                        </p:tgtEl>
                                        <p:attrNameLst>
                                          <p:attrName>ppt_x</p:attrName>
                                        </p:attrNameLst>
                                      </p:cBhvr>
                                      <p:tavLst>
                                        <p:tav tm="0">
                                          <p:val>
                                            <p:strVal val="0-#ppt_w/2"/>
                                          </p:val>
                                        </p:tav>
                                        <p:tav tm="100000">
                                          <p:val>
                                            <p:strVal val="#ppt_x"/>
                                          </p:val>
                                        </p:tav>
                                      </p:tavLst>
                                    </p:anim>
                                    <p:anim calcmode="lin" valueType="num">
                                      <p:cBhvr additive="base">
                                        <p:cTn id="90" dur="500" fill="hold"/>
                                        <p:tgtEl>
                                          <p:spTgt spid="56333"/>
                                        </p:tgtEl>
                                        <p:attrNameLst>
                                          <p:attrName>ppt_y</p:attrName>
                                        </p:attrNameLst>
                                      </p:cBhvr>
                                      <p:tavLst>
                                        <p:tav tm="0">
                                          <p:val>
                                            <p:strVal val="#ppt_y"/>
                                          </p:val>
                                        </p:tav>
                                        <p:tav tm="100000">
                                          <p:val>
                                            <p:strVal val="#ppt_y"/>
                                          </p:val>
                                        </p:tav>
                                      </p:tavLst>
                                    </p:anim>
                                  </p:childTnLst>
                                </p:cTn>
                              </p:par>
                            </p:childTnLst>
                          </p:cTn>
                        </p:par>
                      </p:childTnLst>
                    </p:cTn>
                  </p:par>
                  <p:par>
                    <p:cTn id="91" fill="hold" nodeType="clickPar">
                      <p:stCondLst>
                        <p:cond delay="indefinite"/>
                      </p:stCondLst>
                      <p:childTnLst>
                        <p:par>
                          <p:cTn id="92" fill="hold" nodeType="withGroup">
                            <p:stCondLst>
                              <p:cond delay="0"/>
                            </p:stCondLst>
                            <p:childTnLst>
                              <p:par>
                                <p:cTn id="93" presetID="2" presetClass="entr" presetSubtype="8" fill="hold" nodeType="clickEffect">
                                  <p:stCondLst>
                                    <p:cond delay="0"/>
                                  </p:stCondLst>
                                  <p:childTnLst>
                                    <p:set>
                                      <p:cBhvr>
                                        <p:cTn id="94" dur="1" fill="hold">
                                          <p:stCondLst>
                                            <p:cond delay="0"/>
                                          </p:stCondLst>
                                        </p:cTn>
                                        <p:tgtEl>
                                          <p:spTgt spid="2"/>
                                        </p:tgtEl>
                                        <p:attrNameLst>
                                          <p:attrName>style.visibility</p:attrName>
                                        </p:attrNameLst>
                                      </p:cBhvr>
                                      <p:to>
                                        <p:strVal val="visible"/>
                                      </p:to>
                                    </p:set>
                                    <p:anim calcmode="lin" valueType="num">
                                      <p:cBhvr additive="base">
                                        <p:cTn id="95" dur="500" fill="hold"/>
                                        <p:tgtEl>
                                          <p:spTgt spid="2"/>
                                        </p:tgtEl>
                                        <p:attrNameLst>
                                          <p:attrName>ppt_x</p:attrName>
                                        </p:attrNameLst>
                                      </p:cBhvr>
                                      <p:tavLst>
                                        <p:tav tm="0">
                                          <p:val>
                                            <p:strVal val="0-#ppt_w/2"/>
                                          </p:val>
                                        </p:tav>
                                        <p:tav tm="100000">
                                          <p:val>
                                            <p:strVal val="#ppt_x"/>
                                          </p:val>
                                        </p:tav>
                                      </p:tavLst>
                                    </p:anim>
                                    <p:anim calcmode="lin" valueType="num">
                                      <p:cBhvr additive="base">
                                        <p:cTn id="96"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7" fill="hold" nodeType="clickPar">
                      <p:stCondLst>
                        <p:cond delay="indefinite"/>
                      </p:stCondLst>
                      <p:childTnLst>
                        <p:par>
                          <p:cTn id="98" fill="hold" nodeType="withGroup">
                            <p:stCondLst>
                              <p:cond delay="0"/>
                            </p:stCondLst>
                            <p:childTnLst>
                              <p:par>
                                <p:cTn id="99" presetID="2" presetClass="entr" presetSubtype="8" fill="hold" nodeType="clickEffect">
                                  <p:stCondLst>
                                    <p:cond delay="0"/>
                                  </p:stCondLst>
                                  <p:childTnLst>
                                    <p:set>
                                      <p:cBhvr>
                                        <p:cTn id="100" dur="1" fill="hold">
                                          <p:stCondLst>
                                            <p:cond delay="0"/>
                                          </p:stCondLst>
                                        </p:cTn>
                                        <p:tgtEl>
                                          <p:spTgt spid="3"/>
                                        </p:tgtEl>
                                        <p:attrNameLst>
                                          <p:attrName>style.visibility</p:attrName>
                                        </p:attrNameLst>
                                      </p:cBhvr>
                                      <p:to>
                                        <p:strVal val="visible"/>
                                      </p:to>
                                    </p:set>
                                    <p:anim calcmode="lin" valueType="num">
                                      <p:cBhvr additive="base">
                                        <p:cTn id="101" dur="500" fill="hold"/>
                                        <p:tgtEl>
                                          <p:spTgt spid="3"/>
                                        </p:tgtEl>
                                        <p:attrNameLst>
                                          <p:attrName>ppt_x</p:attrName>
                                        </p:attrNameLst>
                                      </p:cBhvr>
                                      <p:tavLst>
                                        <p:tav tm="0">
                                          <p:val>
                                            <p:strVal val="0-#ppt_w/2"/>
                                          </p:val>
                                        </p:tav>
                                        <p:tav tm="100000">
                                          <p:val>
                                            <p:strVal val="#ppt_x"/>
                                          </p:val>
                                        </p:tav>
                                      </p:tavLst>
                                    </p:anim>
                                    <p:anim calcmode="lin" valueType="num">
                                      <p:cBhvr additive="base">
                                        <p:cTn id="10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03" fill="hold" nodeType="clickPar">
                      <p:stCondLst>
                        <p:cond delay="indefinite"/>
                      </p:stCondLst>
                      <p:childTnLst>
                        <p:par>
                          <p:cTn id="104" fill="hold" nodeType="withGroup">
                            <p:stCondLst>
                              <p:cond delay="0"/>
                            </p:stCondLst>
                            <p:childTnLst>
                              <p:par>
                                <p:cTn id="105" presetID="2" presetClass="entr" presetSubtype="8" fill="hold" nodeType="clickEffect">
                                  <p:stCondLst>
                                    <p:cond delay="0"/>
                                  </p:stCondLst>
                                  <p:childTnLst>
                                    <p:set>
                                      <p:cBhvr>
                                        <p:cTn id="106" dur="1" fill="hold">
                                          <p:stCondLst>
                                            <p:cond delay="0"/>
                                          </p:stCondLst>
                                        </p:cTn>
                                        <p:tgtEl>
                                          <p:spTgt spid="4"/>
                                        </p:tgtEl>
                                        <p:attrNameLst>
                                          <p:attrName>style.visibility</p:attrName>
                                        </p:attrNameLst>
                                      </p:cBhvr>
                                      <p:to>
                                        <p:strVal val="visible"/>
                                      </p:to>
                                    </p:set>
                                    <p:anim calcmode="lin" valueType="num">
                                      <p:cBhvr additive="base">
                                        <p:cTn id="107" dur="500" fill="hold"/>
                                        <p:tgtEl>
                                          <p:spTgt spid="4"/>
                                        </p:tgtEl>
                                        <p:attrNameLst>
                                          <p:attrName>ppt_x</p:attrName>
                                        </p:attrNameLst>
                                      </p:cBhvr>
                                      <p:tavLst>
                                        <p:tav tm="0">
                                          <p:val>
                                            <p:strVal val="0-#ppt_w/2"/>
                                          </p:val>
                                        </p:tav>
                                        <p:tav tm="100000">
                                          <p:val>
                                            <p:strVal val="#ppt_x"/>
                                          </p:val>
                                        </p:tav>
                                      </p:tavLst>
                                    </p:anim>
                                    <p:anim calcmode="lin" valueType="num">
                                      <p:cBhvr additive="base">
                                        <p:cTn id="10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09" fill="hold" nodeType="clickPar">
                      <p:stCondLst>
                        <p:cond delay="indefinite"/>
                      </p:stCondLst>
                      <p:childTnLst>
                        <p:par>
                          <p:cTn id="110" fill="hold" nodeType="withGroup">
                            <p:stCondLst>
                              <p:cond delay="0"/>
                            </p:stCondLst>
                            <p:childTnLst>
                              <p:par>
                                <p:cTn id="111" presetID="2" presetClass="entr" presetSubtype="8" fill="hold" nodeType="clickEffect">
                                  <p:stCondLst>
                                    <p:cond delay="0"/>
                                  </p:stCondLst>
                                  <p:childTnLst>
                                    <p:set>
                                      <p:cBhvr>
                                        <p:cTn id="112" dur="1" fill="hold">
                                          <p:stCondLst>
                                            <p:cond delay="0"/>
                                          </p:stCondLst>
                                        </p:cTn>
                                        <p:tgtEl>
                                          <p:spTgt spid="6"/>
                                        </p:tgtEl>
                                        <p:attrNameLst>
                                          <p:attrName>style.visibility</p:attrName>
                                        </p:attrNameLst>
                                      </p:cBhvr>
                                      <p:to>
                                        <p:strVal val="visible"/>
                                      </p:to>
                                    </p:set>
                                    <p:anim calcmode="lin" valueType="num">
                                      <p:cBhvr additive="base">
                                        <p:cTn id="113" dur="500" fill="hold"/>
                                        <p:tgtEl>
                                          <p:spTgt spid="6"/>
                                        </p:tgtEl>
                                        <p:attrNameLst>
                                          <p:attrName>ppt_x</p:attrName>
                                        </p:attrNameLst>
                                      </p:cBhvr>
                                      <p:tavLst>
                                        <p:tav tm="0">
                                          <p:val>
                                            <p:strVal val="0-#ppt_w/2"/>
                                          </p:val>
                                        </p:tav>
                                        <p:tav tm="100000">
                                          <p:val>
                                            <p:strVal val="#ppt_x"/>
                                          </p:val>
                                        </p:tav>
                                      </p:tavLst>
                                    </p:anim>
                                    <p:anim calcmode="lin" valueType="num">
                                      <p:cBhvr additive="base">
                                        <p:cTn id="1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15" fill="hold" nodeType="clickPar">
                      <p:stCondLst>
                        <p:cond delay="indefinite"/>
                      </p:stCondLst>
                      <p:childTnLst>
                        <p:par>
                          <p:cTn id="116" fill="hold" nodeType="withGroup">
                            <p:stCondLst>
                              <p:cond delay="0"/>
                            </p:stCondLst>
                            <p:childTnLst>
                              <p:par>
                                <p:cTn id="117" presetID="2" presetClass="entr" presetSubtype="8" fill="hold" nodeType="clickEffect">
                                  <p:stCondLst>
                                    <p:cond delay="0"/>
                                  </p:stCondLst>
                                  <p:childTnLst>
                                    <p:set>
                                      <p:cBhvr>
                                        <p:cTn id="118" dur="1" fill="hold">
                                          <p:stCondLst>
                                            <p:cond delay="0"/>
                                          </p:stCondLst>
                                        </p:cTn>
                                        <p:tgtEl>
                                          <p:spTgt spid="56396"/>
                                        </p:tgtEl>
                                        <p:attrNameLst>
                                          <p:attrName>style.visibility</p:attrName>
                                        </p:attrNameLst>
                                      </p:cBhvr>
                                      <p:to>
                                        <p:strVal val="visible"/>
                                      </p:to>
                                    </p:set>
                                    <p:anim calcmode="lin" valueType="num">
                                      <p:cBhvr additive="base">
                                        <p:cTn id="119" dur="500" fill="hold"/>
                                        <p:tgtEl>
                                          <p:spTgt spid="56396"/>
                                        </p:tgtEl>
                                        <p:attrNameLst>
                                          <p:attrName>ppt_x</p:attrName>
                                        </p:attrNameLst>
                                      </p:cBhvr>
                                      <p:tavLst>
                                        <p:tav tm="0">
                                          <p:val>
                                            <p:strVal val="0-#ppt_w/2"/>
                                          </p:val>
                                        </p:tav>
                                        <p:tav tm="100000">
                                          <p:val>
                                            <p:strVal val="#ppt_x"/>
                                          </p:val>
                                        </p:tav>
                                      </p:tavLst>
                                    </p:anim>
                                    <p:anim calcmode="lin" valueType="num">
                                      <p:cBhvr additive="base">
                                        <p:cTn id="120" dur="500" fill="hold"/>
                                        <p:tgtEl>
                                          <p:spTgt spid="56396"/>
                                        </p:tgtEl>
                                        <p:attrNameLst>
                                          <p:attrName>ppt_y</p:attrName>
                                        </p:attrNameLst>
                                      </p:cBhvr>
                                      <p:tavLst>
                                        <p:tav tm="0">
                                          <p:val>
                                            <p:strVal val="#ppt_y"/>
                                          </p:val>
                                        </p:tav>
                                        <p:tav tm="100000">
                                          <p:val>
                                            <p:strVal val="#ppt_y"/>
                                          </p:val>
                                        </p:tav>
                                      </p:tavLst>
                                    </p:anim>
                                  </p:childTnLst>
                                </p:cTn>
                              </p:par>
                            </p:childTnLst>
                          </p:cTn>
                        </p:par>
                      </p:childTnLst>
                    </p:cTn>
                  </p:par>
                  <p:par>
                    <p:cTn id="121" fill="hold" nodeType="clickPar">
                      <p:stCondLst>
                        <p:cond delay="indefinite"/>
                      </p:stCondLst>
                      <p:childTnLst>
                        <p:par>
                          <p:cTn id="122" fill="hold" nodeType="withGroup">
                            <p:stCondLst>
                              <p:cond delay="0"/>
                            </p:stCondLst>
                            <p:childTnLst>
                              <p:par>
                                <p:cTn id="123" presetID="2" presetClass="entr" presetSubtype="8" fill="hold" nodeType="clickEffect">
                                  <p:stCondLst>
                                    <p:cond delay="0"/>
                                  </p:stCondLst>
                                  <p:childTnLst>
                                    <p:set>
                                      <p:cBhvr>
                                        <p:cTn id="124" dur="1" fill="hold">
                                          <p:stCondLst>
                                            <p:cond delay="0"/>
                                          </p:stCondLst>
                                        </p:cTn>
                                        <p:tgtEl>
                                          <p:spTgt spid="56397"/>
                                        </p:tgtEl>
                                        <p:attrNameLst>
                                          <p:attrName>style.visibility</p:attrName>
                                        </p:attrNameLst>
                                      </p:cBhvr>
                                      <p:to>
                                        <p:strVal val="visible"/>
                                      </p:to>
                                    </p:set>
                                    <p:anim calcmode="lin" valueType="num">
                                      <p:cBhvr additive="base">
                                        <p:cTn id="125" dur="500" fill="hold"/>
                                        <p:tgtEl>
                                          <p:spTgt spid="56397"/>
                                        </p:tgtEl>
                                        <p:attrNameLst>
                                          <p:attrName>ppt_x</p:attrName>
                                        </p:attrNameLst>
                                      </p:cBhvr>
                                      <p:tavLst>
                                        <p:tav tm="0">
                                          <p:val>
                                            <p:strVal val="0-#ppt_w/2"/>
                                          </p:val>
                                        </p:tav>
                                        <p:tav tm="100000">
                                          <p:val>
                                            <p:strVal val="#ppt_x"/>
                                          </p:val>
                                        </p:tav>
                                      </p:tavLst>
                                    </p:anim>
                                    <p:anim calcmode="lin" valueType="num">
                                      <p:cBhvr additive="base">
                                        <p:cTn id="126" dur="500" fill="hold"/>
                                        <p:tgtEl>
                                          <p:spTgt spid="56397"/>
                                        </p:tgtEl>
                                        <p:attrNameLst>
                                          <p:attrName>ppt_y</p:attrName>
                                        </p:attrNameLst>
                                      </p:cBhvr>
                                      <p:tavLst>
                                        <p:tav tm="0">
                                          <p:val>
                                            <p:strVal val="#ppt_y"/>
                                          </p:val>
                                        </p:tav>
                                        <p:tav tm="100000">
                                          <p:val>
                                            <p:strVal val="#ppt_y"/>
                                          </p:val>
                                        </p:tav>
                                      </p:tavLst>
                                    </p:anim>
                                  </p:childTnLst>
                                </p:cTn>
                              </p:par>
                            </p:childTnLst>
                          </p:cTn>
                        </p:par>
                      </p:childTnLst>
                    </p:cTn>
                  </p:par>
                  <p:par>
                    <p:cTn id="127" fill="hold" nodeType="clickPar">
                      <p:stCondLst>
                        <p:cond delay="indefinite"/>
                      </p:stCondLst>
                      <p:childTnLst>
                        <p:par>
                          <p:cTn id="128" fill="hold" nodeType="withGroup">
                            <p:stCondLst>
                              <p:cond delay="0"/>
                            </p:stCondLst>
                            <p:childTnLst>
                              <p:par>
                                <p:cTn id="129" presetID="2" presetClass="entr" presetSubtype="8" fill="hold" nodeType="clickEffect">
                                  <p:stCondLst>
                                    <p:cond delay="0"/>
                                  </p:stCondLst>
                                  <p:childTnLst>
                                    <p:set>
                                      <p:cBhvr>
                                        <p:cTn id="130" dur="1" fill="hold">
                                          <p:stCondLst>
                                            <p:cond delay="0"/>
                                          </p:stCondLst>
                                        </p:cTn>
                                        <p:tgtEl>
                                          <p:spTgt spid="56398"/>
                                        </p:tgtEl>
                                        <p:attrNameLst>
                                          <p:attrName>style.visibility</p:attrName>
                                        </p:attrNameLst>
                                      </p:cBhvr>
                                      <p:to>
                                        <p:strVal val="visible"/>
                                      </p:to>
                                    </p:set>
                                    <p:anim calcmode="lin" valueType="num">
                                      <p:cBhvr additive="base">
                                        <p:cTn id="131" dur="500" fill="hold"/>
                                        <p:tgtEl>
                                          <p:spTgt spid="56398"/>
                                        </p:tgtEl>
                                        <p:attrNameLst>
                                          <p:attrName>ppt_x</p:attrName>
                                        </p:attrNameLst>
                                      </p:cBhvr>
                                      <p:tavLst>
                                        <p:tav tm="0">
                                          <p:val>
                                            <p:strVal val="0-#ppt_w/2"/>
                                          </p:val>
                                        </p:tav>
                                        <p:tav tm="100000">
                                          <p:val>
                                            <p:strVal val="#ppt_x"/>
                                          </p:val>
                                        </p:tav>
                                      </p:tavLst>
                                    </p:anim>
                                    <p:anim calcmode="lin" valueType="num">
                                      <p:cBhvr additive="base">
                                        <p:cTn id="132" dur="500" fill="hold"/>
                                        <p:tgtEl>
                                          <p:spTgt spid="56398"/>
                                        </p:tgtEl>
                                        <p:attrNameLst>
                                          <p:attrName>ppt_y</p:attrName>
                                        </p:attrNameLst>
                                      </p:cBhvr>
                                      <p:tavLst>
                                        <p:tav tm="0">
                                          <p:val>
                                            <p:strVal val="#ppt_y"/>
                                          </p:val>
                                        </p:tav>
                                        <p:tav tm="100000">
                                          <p:val>
                                            <p:strVal val="#ppt_y"/>
                                          </p:val>
                                        </p:tav>
                                      </p:tavLst>
                                    </p:anim>
                                  </p:childTnLst>
                                </p:cTn>
                              </p:par>
                            </p:childTnLst>
                          </p:cTn>
                        </p:par>
                      </p:childTnLst>
                    </p:cTn>
                  </p:par>
                  <p:par>
                    <p:cTn id="133" fill="hold" nodeType="clickPar">
                      <p:stCondLst>
                        <p:cond delay="indefinite"/>
                      </p:stCondLst>
                      <p:childTnLst>
                        <p:par>
                          <p:cTn id="134" fill="hold" nodeType="withGroup">
                            <p:stCondLst>
                              <p:cond delay="0"/>
                            </p:stCondLst>
                            <p:childTnLst>
                              <p:par>
                                <p:cTn id="135" presetID="2" presetClass="entr" presetSubtype="8" fill="hold" nodeType="clickEffect">
                                  <p:stCondLst>
                                    <p:cond delay="0"/>
                                  </p:stCondLst>
                                  <p:childTnLst>
                                    <p:set>
                                      <p:cBhvr>
                                        <p:cTn id="136" dur="1" fill="hold">
                                          <p:stCondLst>
                                            <p:cond delay="0"/>
                                          </p:stCondLst>
                                        </p:cTn>
                                        <p:tgtEl>
                                          <p:spTgt spid="56399"/>
                                        </p:tgtEl>
                                        <p:attrNameLst>
                                          <p:attrName>style.visibility</p:attrName>
                                        </p:attrNameLst>
                                      </p:cBhvr>
                                      <p:to>
                                        <p:strVal val="visible"/>
                                      </p:to>
                                    </p:set>
                                    <p:anim calcmode="lin" valueType="num">
                                      <p:cBhvr additive="base">
                                        <p:cTn id="137" dur="500" fill="hold"/>
                                        <p:tgtEl>
                                          <p:spTgt spid="56399"/>
                                        </p:tgtEl>
                                        <p:attrNameLst>
                                          <p:attrName>ppt_x</p:attrName>
                                        </p:attrNameLst>
                                      </p:cBhvr>
                                      <p:tavLst>
                                        <p:tav tm="0">
                                          <p:val>
                                            <p:strVal val="0-#ppt_w/2"/>
                                          </p:val>
                                        </p:tav>
                                        <p:tav tm="100000">
                                          <p:val>
                                            <p:strVal val="#ppt_x"/>
                                          </p:val>
                                        </p:tav>
                                      </p:tavLst>
                                    </p:anim>
                                    <p:anim calcmode="lin" valueType="num">
                                      <p:cBhvr additive="base">
                                        <p:cTn id="138" dur="500" fill="hold"/>
                                        <p:tgtEl>
                                          <p:spTgt spid="56399"/>
                                        </p:tgtEl>
                                        <p:attrNameLst>
                                          <p:attrName>ppt_y</p:attrName>
                                        </p:attrNameLst>
                                      </p:cBhvr>
                                      <p:tavLst>
                                        <p:tav tm="0">
                                          <p:val>
                                            <p:strVal val="#ppt_y"/>
                                          </p:val>
                                        </p:tav>
                                        <p:tav tm="100000">
                                          <p:val>
                                            <p:strVal val="#ppt_y"/>
                                          </p:val>
                                        </p:tav>
                                      </p:tavLst>
                                    </p:anim>
                                  </p:childTnLst>
                                </p:cTn>
                              </p:par>
                            </p:childTnLst>
                          </p:cTn>
                        </p:par>
                      </p:childTnLst>
                    </p:cTn>
                  </p:par>
                  <p:par>
                    <p:cTn id="139" fill="hold" nodeType="clickPar">
                      <p:stCondLst>
                        <p:cond delay="indefinite"/>
                      </p:stCondLst>
                      <p:childTnLst>
                        <p:par>
                          <p:cTn id="140" fill="hold" nodeType="withGroup">
                            <p:stCondLst>
                              <p:cond delay="0"/>
                            </p:stCondLst>
                            <p:childTnLst>
                              <p:par>
                                <p:cTn id="141" presetID="2" presetClass="entr" presetSubtype="8" fill="hold" nodeType="clickEffect">
                                  <p:stCondLst>
                                    <p:cond delay="0"/>
                                  </p:stCondLst>
                                  <p:childTnLst>
                                    <p:set>
                                      <p:cBhvr>
                                        <p:cTn id="142" dur="1" fill="hold">
                                          <p:stCondLst>
                                            <p:cond delay="0"/>
                                          </p:stCondLst>
                                        </p:cTn>
                                        <p:tgtEl>
                                          <p:spTgt spid="56400"/>
                                        </p:tgtEl>
                                        <p:attrNameLst>
                                          <p:attrName>style.visibility</p:attrName>
                                        </p:attrNameLst>
                                      </p:cBhvr>
                                      <p:to>
                                        <p:strVal val="visible"/>
                                      </p:to>
                                    </p:set>
                                    <p:anim calcmode="lin" valueType="num">
                                      <p:cBhvr additive="base">
                                        <p:cTn id="143" dur="500" fill="hold"/>
                                        <p:tgtEl>
                                          <p:spTgt spid="56400"/>
                                        </p:tgtEl>
                                        <p:attrNameLst>
                                          <p:attrName>ppt_x</p:attrName>
                                        </p:attrNameLst>
                                      </p:cBhvr>
                                      <p:tavLst>
                                        <p:tav tm="0">
                                          <p:val>
                                            <p:strVal val="0-#ppt_w/2"/>
                                          </p:val>
                                        </p:tav>
                                        <p:tav tm="100000">
                                          <p:val>
                                            <p:strVal val="#ppt_x"/>
                                          </p:val>
                                        </p:tav>
                                      </p:tavLst>
                                    </p:anim>
                                    <p:anim calcmode="lin" valueType="num">
                                      <p:cBhvr additive="base">
                                        <p:cTn id="144" dur="500" fill="hold"/>
                                        <p:tgtEl>
                                          <p:spTgt spid="56400"/>
                                        </p:tgtEl>
                                        <p:attrNameLst>
                                          <p:attrName>ppt_y</p:attrName>
                                        </p:attrNameLst>
                                      </p:cBhvr>
                                      <p:tavLst>
                                        <p:tav tm="0">
                                          <p:val>
                                            <p:strVal val="#ppt_y"/>
                                          </p:val>
                                        </p:tav>
                                        <p:tav tm="100000">
                                          <p:val>
                                            <p:strVal val="#ppt_y"/>
                                          </p:val>
                                        </p:tav>
                                      </p:tavLst>
                                    </p:anim>
                                  </p:childTnLst>
                                </p:cTn>
                              </p:par>
                            </p:childTnLst>
                          </p:cTn>
                        </p:par>
                      </p:childTnLst>
                    </p:cTn>
                  </p:par>
                  <p:par>
                    <p:cTn id="145" fill="hold" nodeType="clickPar">
                      <p:stCondLst>
                        <p:cond delay="indefinite"/>
                      </p:stCondLst>
                      <p:childTnLst>
                        <p:par>
                          <p:cTn id="146" fill="hold" nodeType="withGroup">
                            <p:stCondLst>
                              <p:cond delay="0"/>
                            </p:stCondLst>
                            <p:childTnLst>
                              <p:par>
                                <p:cTn id="147" presetID="2" presetClass="entr" presetSubtype="8" fill="hold" nodeType="clickEffect">
                                  <p:stCondLst>
                                    <p:cond delay="0"/>
                                  </p:stCondLst>
                                  <p:childTnLst>
                                    <p:set>
                                      <p:cBhvr>
                                        <p:cTn id="148" dur="1" fill="hold">
                                          <p:stCondLst>
                                            <p:cond delay="0"/>
                                          </p:stCondLst>
                                        </p:cTn>
                                        <p:tgtEl>
                                          <p:spTgt spid="56401"/>
                                        </p:tgtEl>
                                        <p:attrNameLst>
                                          <p:attrName>style.visibility</p:attrName>
                                        </p:attrNameLst>
                                      </p:cBhvr>
                                      <p:to>
                                        <p:strVal val="visible"/>
                                      </p:to>
                                    </p:set>
                                    <p:anim calcmode="lin" valueType="num">
                                      <p:cBhvr additive="base">
                                        <p:cTn id="149" dur="500" fill="hold"/>
                                        <p:tgtEl>
                                          <p:spTgt spid="56401"/>
                                        </p:tgtEl>
                                        <p:attrNameLst>
                                          <p:attrName>ppt_x</p:attrName>
                                        </p:attrNameLst>
                                      </p:cBhvr>
                                      <p:tavLst>
                                        <p:tav tm="0">
                                          <p:val>
                                            <p:strVal val="0-#ppt_w/2"/>
                                          </p:val>
                                        </p:tav>
                                        <p:tav tm="100000">
                                          <p:val>
                                            <p:strVal val="#ppt_x"/>
                                          </p:val>
                                        </p:tav>
                                      </p:tavLst>
                                    </p:anim>
                                    <p:anim calcmode="lin" valueType="num">
                                      <p:cBhvr additive="base">
                                        <p:cTn id="150" dur="500" fill="hold"/>
                                        <p:tgtEl>
                                          <p:spTgt spid="56401"/>
                                        </p:tgtEl>
                                        <p:attrNameLst>
                                          <p:attrName>ppt_y</p:attrName>
                                        </p:attrNameLst>
                                      </p:cBhvr>
                                      <p:tavLst>
                                        <p:tav tm="0">
                                          <p:val>
                                            <p:strVal val="#ppt_y"/>
                                          </p:val>
                                        </p:tav>
                                        <p:tav tm="100000">
                                          <p:val>
                                            <p:strVal val="#ppt_y"/>
                                          </p:val>
                                        </p:tav>
                                      </p:tavLst>
                                    </p:anim>
                                  </p:childTnLst>
                                </p:cTn>
                              </p:par>
                            </p:childTnLst>
                          </p:cTn>
                        </p:par>
                      </p:childTnLst>
                    </p:cTn>
                  </p:par>
                  <p:par>
                    <p:cTn id="151" fill="hold" nodeType="clickPar">
                      <p:stCondLst>
                        <p:cond delay="indefinite"/>
                      </p:stCondLst>
                      <p:childTnLst>
                        <p:par>
                          <p:cTn id="152" fill="hold" nodeType="withGroup">
                            <p:stCondLst>
                              <p:cond delay="0"/>
                            </p:stCondLst>
                            <p:childTnLst>
                              <p:par>
                                <p:cTn id="153" presetID="2" presetClass="entr" presetSubtype="8" fill="hold" grpId="0" nodeType="clickEffect">
                                  <p:stCondLst>
                                    <p:cond delay="0"/>
                                  </p:stCondLst>
                                  <p:childTnLst>
                                    <p:set>
                                      <p:cBhvr>
                                        <p:cTn id="154" dur="1" fill="hold">
                                          <p:stCondLst>
                                            <p:cond delay="0"/>
                                          </p:stCondLst>
                                        </p:cTn>
                                        <p:tgtEl>
                                          <p:spTgt spid="56356"/>
                                        </p:tgtEl>
                                        <p:attrNameLst>
                                          <p:attrName>style.visibility</p:attrName>
                                        </p:attrNameLst>
                                      </p:cBhvr>
                                      <p:to>
                                        <p:strVal val="visible"/>
                                      </p:to>
                                    </p:set>
                                    <p:anim calcmode="lin" valueType="num">
                                      <p:cBhvr additive="base">
                                        <p:cTn id="155" dur="500" fill="hold"/>
                                        <p:tgtEl>
                                          <p:spTgt spid="56356"/>
                                        </p:tgtEl>
                                        <p:attrNameLst>
                                          <p:attrName>ppt_x</p:attrName>
                                        </p:attrNameLst>
                                      </p:cBhvr>
                                      <p:tavLst>
                                        <p:tav tm="0">
                                          <p:val>
                                            <p:strVal val="0-#ppt_w/2"/>
                                          </p:val>
                                        </p:tav>
                                        <p:tav tm="100000">
                                          <p:val>
                                            <p:strVal val="#ppt_x"/>
                                          </p:val>
                                        </p:tav>
                                      </p:tavLst>
                                    </p:anim>
                                    <p:anim calcmode="lin" valueType="num">
                                      <p:cBhvr additive="base">
                                        <p:cTn id="156" dur="500" fill="hold"/>
                                        <p:tgtEl>
                                          <p:spTgt spid="56356"/>
                                        </p:tgtEl>
                                        <p:attrNameLst>
                                          <p:attrName>ppt_y</p:attrName>
                                        </p:attrNameLst>
                                      </p:cBhvr>
                                      <p:tavLst>
                                        <p:tav tm="0">
                                          <p:val>
                                            <p:strVal val="#ppt_y"/>
                                          </p:val>
                                        </p:tav>
                                        <p:tav tm="100000">
                                          <p:val>
                                            <p:strVal val="#ppt_y"/>
                                          </p:val>
                                        </p:tav>
                                      </p:tavLst>
                                    </p:anim>
                                  </p:childTnLst>
                                </p:cTn>
                              </p:par>
                            </p:childTnLst>
                          </p:cTn>
                        </p:par>
                      </p:childTnLst>
                    </p:cTn>
                  </p:par>
                  <p:par>
                    <p:cTn id="157" fill="hold" nodeType="clickPar">
                      <p:stCondLst>
                        <p:cond delay="indefinite"/>
                      </p:stCondLst>
                      <p:childTnLst>
                        <p:par>
                          <p:cTn id="158" fill="hold" nodeType="withGroup">
                            <p:stCondLst>
                              <p:cond delay="0"/>
                            </p:stCondLst>
                            <p:childTnLst>
                              <p:par>
                                <p:cTn id="159" presetID="2" presetClass="entr" presetSubtype="8" fill="hold" grpId="0" nodeType="clickEffect">
                                  <p:stCondLst>
                                    <p:cond delay="0"/>
                                  </p:stCondLst>
                                  <p:childTnLst>
                                    <p:set>
                                      <p:cBhvr>
                                        <p:cTn id="160" dur="1" fill="hold">
                                          <p:stCondLst>
                                            <p:cond delay="0"/>
                                          </p:stCondLst>
                                        </p:cTn>
                                        <p:tgtEl>
                                          <p:spTgt spid="56361"/>
                                        </p:tgtEl>
                                        <p:attrNameLst>
                                          <p:attrName>style.visibility</p:attrName>
                                        </p:attrNameLst>
                                      </p:cBhvr>
                                      <p:to>
                                        <p:strVal val="visible"/>
                                      </p:to>
                                    </p:set>
                                    <p:anim calcmode="lin" valueType="num">
                                      <p:cBhvr additive="base">
                                        <p:cTn id="161" dur="500" fill="hold"/>
                                        <p:tgtEl>
                                          <p:spTgt spid="56361"/>
                                        </p:tgtEl>
                                        <p:attrNameLst>
                                          <p:attrName>ppt_x</p:attrName>
                                        </p:attrNameLst>
                                      </p:cBhvr>
                                      <p:tavLst>
                                        <p:tav tm="0">
                                          <p:val>
                                            <p:strVal val="0-#ppt_w/2"/>
                                          </p:val>
                                        </p:tav>
                                        <p:tav tm="100000">
                                          <p:val>
                                            <p:strVal val="#ppt_x"/>
                                          </p:val>
                                        </p:tav>
                                      </p:tavLst>
                                    </p:anim>
                                    <p:anim calcmode="lin" valueType="num">
                                      <p:cBhvr additive="base">
                                        <p:cTn id="162" dur="500" fill="hold"/>
                                        <p:tgtEl>
                                          <p:spTgt spid="56361"/>
                                        </p:tgtEl>
                                        <p:attrNameLst>
                                          <p:attrName>ppt_y</p:attrName>
                                        </p:attrNameLst>
                                      </p:cBhvr>
                                      <p:tavLst>
                                        <p:tav tm="0">
                                          <p:val>
                                            <p:strVal val="#ppt_y"/>
                                          </p:val>
                                        </p:tav>
                                        <p:tav tm="100000">
                                          <p:val>
                                            <p:strVal val="#ppt_y"/>
                                          </p:val>
                                        </p:tav>
                                      </p:tavLst>
                                    </p:anim>
                                  </p:childTnLst>
                                </p:cTn>
                              </p:par>
                            </p:childTnLst>
                          </p:cTn>
                        </p:par>
                      </p:childTnLst>
                    </p:cTn>
                  </p:par>
                  <p:par>
                    <p:cTn id="163" fill="hold" nodeType="clickPar">
                      <p:stCondLst>
                        <p:cond delay="indefinite"/>
                      </p:stCondLst>
                      <p:childTnLst>
                        <p:par>
                          <p:cTn id="164" fill="hold" nodeType="withGroup">
                            <p:stCondLst>
                              <p:cond delay="0"/>
                            </p:stCondLst>
                            <p:childTnLst>
                              <p:par>
                                <p:cTn id="165" presetID="2" presetClass="entr" presetSubtype="8" fill="hold" grpId="0" nodeType="clickEffect">
                                  <p:stCondLst>
                                    <p:cond delay="0"/>
                                  </p:stCondLst>
                                  <p:childTnLst>
                                    <p:set>
                                      <p:cBhvr>
                                        <p:cTn id="166" dur="1" fill="hold">
                                          <p:stCondLst>
                                            <p:cond delay="0"/>
                                          </p:stCondLst>
                                        </p:cTn>
                                        <p:tgtEl>
                                          <p:spTgt spid="56355"/>
                                        </p:tgtEl>
                                        <p:attrNameLst>
                                          <p:attrName>style.visibility</p:attrName>
                                        </p:attrNameLst>
                                      </p:cBhvr>
                                      <p:to>
                                        <p:strVal val="visible"/>
                                      </p:to>
                                    </p:set>
                                    <p:anim calcmode="lin" valueType="num">
                                      <p:cBhvr additive="base">
                                        <p:cTn id="167" dur="500" fill="hold"/>
                                        <p:tgtEl>
                                          <p:spTgt spid="56355"/>
                                        </p:tgtEl>
                                        <p:attrNameLst>
                                          <p:attrName>ppt_x</p:attrName>
                                        </p:attrNameLst>
                                      </p:cBhvr>
                                      <p:tavLst>
                                        <p:tav tm="0">
                                          <p:val>
                                            <p:strVal val="0-#ppt_w/2"/>
                                          </p:val>
                                        </p:tav>
                                        <p:tav tm="100000">
                                          <p:val>
                                            <p:strVal val="#ppt_x"/>
                                          </p:val>
                                        </p:tav>
                                      </p:tavLst>
                                    </p:anim>
                                    <p:anim calcmode="lin" valueType="num">
                                      <p:cBhvr additive="base">
                                        <p:cTn id="168" dur="500" fill="hold"/>
                                        <p:tgtEl>
                                          <p:spTgt spid="56355"/>
                                        </p:tgtEl>
                                        <p:attrNameLst>
                                          <p:attrName>ppt_y</p:attrName>
                                        </p:attrNameLst>
                                      </p:cBhvr>
                                      <p:tavLst>
                                        <p:tav tm="0">
                                          <p:val>
                                            <p:strVal val="#ppt_y"/>
                                          </p:val>
                                        </p:tav>
                                        <p:tav tm="100000">
                                          <p:val>
                                            <p:strVal val="#ppt_y"/>
                                          </p:val>
                                        </p:tav>
                                      </p:tavLst>
                                    </p:anim>
                                  </p:childTnLst>
                                </p:cTn>
                              </p:par>
                            </p:childTnLst>
                          </p:cTn>
                        </p:par>
                      </p:childTnLst>
                    </p:cTn>
                  </p:par>
                  <p:par>
                    <p:cTn id="169" fill="hold" nodeType="clickPar">
                      <p:stCondLst>
                        <p:cond delay="indefinite"/>
                      </p:stCondLst>
                      <p:childTnLst>
                        <p:par>
                          <p:cTn id="170" fill="hold" nodeType="withGroup">
                            <p:stCondLst>
                              <p:cond delay="0"/>
                            </p:stCondLst>
                            <p:childTnLst>
                              <p:par>
                                <p:cTn id="171" presetID="2" presetClass="entr" presetSubtype="8" fill="hold" grpId="0" nodeType="clickEffect">
                                  <p:stCondLst>
                                    <p:cond delay="0"/>
                                  </p:stCondLst>
                                  <p:childTnLst>
                                    <p:set>
                                      <p:cBhvr>
                                        <p:cTn id="172" dur="1" fill="hold">
                                          <p:stCondLst>
                                            <p:cond delay="0"/>
                                          </p:stCondLst>
                                        </p:cTn>
                                        <p:tgtEl>
                                          <p:spTgt spid="56353"/>
                                        </p:tgtEl>
                                        <p:attrNameLst>
                                          <p:attrName>style.visibility</p:attrName>
                                        </p:attrNameLst>
                                      </p:cBhvr>
                                      <p:to>
                                        <p:strVal val="visible"/>
                                      </p:to>
                                    </p:set>
                                    <p:anim calcmode="lin" valueType="num">
                                      <p:cBhvr additive="base">
                                        <p:cTn id="173" dur="500" fill="hold"/>
                                        <p:tgtEl>
                                          <p:spTgt spid="56353"/>
                                        </p:tgtEl>
                                        <p:attrNameLst>
                                          <p:attrName>ppt_x</p:attrName>
                                        </p:attrNameLst>
                                      </p:cBhvr>
                                      <p:tavLst>
                                        <p:tav tm="0">
                                          <p:val>
                                            <p:strVal val="0-#ppt_w/2"/>
                                          </p:val>
                                        </p:tav>
                                        <p:tav tm="100000">
                                          <p:val>
                                            <p:strVal val="#ppt_x"/>
                                          </p:val>
                                        </p:tav>
                                      </p:tavLst>
                                    </p:anim>
                                    <p:anim calcmode="lin" valueType="num">
                                      <p:cBhvr additive="base">
                                        <p:cTn id="174" dur="500" fill="hold"/>
                                        <p:tgtEl>
                                          <p:spTgt spid="56353"/>
                                        </p:tgtEl>
                                        <p:attrNameLst>
                                          <p:attrName>ppt_y</p:attrName>
                                        </p:attrNameLst>
                                      </p:cBhvr>
                                      <p:tavLst>
                                        <p:tav tm="0">
                                          <p:val>
                                            <p:strVal val="#ppt_y"/>
                                          </p:val>
                                        </p:tav>
                                        <p:tav tm="100000">
                                          <p:val>
                                            <p:strVal val="#ppt_y"/>
                                          </p:val>
                                        </p:tav>
                                      </p:tavLst>
                                    </p:anim>
                                  </p:childTnLst>
                                </p:cTn>
                              </p:par>
                            </p:childTnLst>
                          </p:cTn>
                        </p:par>
                      </p:childTnLst>
                    </p:cTn>
                  </p:par>
                  <p:par>
                    <p:cTn id="175" fill="hold" nodeType="clickPar">
                      <p:stCondLst>
                        <p:cond delay="indefinite"/>
                      </p:stCondLst>
                      <p:childTnLst>
                        <p:par>
                          <p:cTn id="176" fill="hold" nodeType="withGroup">
                            <p:stCondLst>
                              <p:cond delay="0"/>
                            </p:stCondLst>
                            <p:childTnLst>
                              <p:par>
                                <p:cTn id="177" presetID="2" presetClass="entr" presetSubtype="8" fill="hold" grpId="0" nodeType="clickEffect">
                                  <p:stCondLst>
                                    <p:cond delay="0"/>
                                  </p:stCondLst>
                                  <p:childTnLst>
                                    <p:set>
                                      <p:cBhvr>
                                        <p:cTn id="178" dur="1" fill="hold">
                                          <p:stCondLst>
                                            <p:cond delay="0"/>
                                          </p:stCondLst>
                                        </p:cTn>
                                        <p:tgtEl>
                                          <p:spTgt spid="56354"/>
                                        </p:tgtEl>
                                        <p:attrNameLst>
                                          <p:attrName>style.visibility</p:attrName>
                                        </p:attrNameLst>
                                      </p:cBhvr>
                                      <p:to>
                                        <p:strVal val="visible"/>
                                      </p:to>
                                    </p:set>
                                    <p:anim calcmode="lin" valueType="num">
                                      <p:cBhvr additive="base">
                                        <p:cTn id="179" dur="500" fill="hold"/>
                                        <p:tgtEl>
                                          <p:spTgt spid="56354"/>
                                        </p:tgtEl>
                                        <p:attrNameLst>
                                          <p:attrName>ppt_x</p:attrName>
                                        </p:attrNameLst>
                                      </p:cBhvr>
                                      <p:tavLst>
                                        <p:tav tm="0">
                                          <p:val>
                                            <p:strVal val="0-#ppt_w/2"/>
                                          </p:val>
                                        </p:tav>
                                        <p:tav tm="100000">
                                          <p:val>
                                            <p:strVal val="#ppt_x"/>
                                          </p:val>
                                        </p:tav>
                                      </p:tavLst>
                                    </p:anim>
                                    <p:anim calcmode="lin" valueType="num">
                                      <p:cBhvr additive="base">
                                        <p:cTn id="180" dur="500" fill="hold"/>
                                        <p:tgtEl>
                                          <p:spTgt spid="56354"/>
                                        </p:tgtEl>
                                        <p:attrNameLst>
                                          <p:attrName>ppt_y</p:attrName>
                                        </p:attrNameLst>
                                      </p:cBhvr>
                                      <p:tavLst>
                                        <p:tav tm="0">
                                          <p:val>
                                            <p:strVal val="#ppt_y"/>
                                          </p:val>
                                        </p:tav>
                                        <p:tav tm="100000">
                                          <p:val>
                                            <p:strVal val="#ppt_y"/>
                                          </p:val>
                                        </p:tav>
                                      </p:tavLst>
                                    </p:anim>
                                  </p:childTnLst>
                                </p:cTn>
                              </p:par>
                            </p:childTnLst>
                          </p:cTn>
                        </p:par>
                      </p:childTnLst>
                    </p:cTn>
                  </p:par>
                  <p:par>
                    <p:cTn id="181" fill="hold" nodeType="clickPar">
                      <p:stCondLst>
                        <p:cond delay="indefinite"/>
                      </p:stCondLst>
                      <p:childTnLst>
                        <p:par>
                          <p:cTn id="182" fill="hold" nodeType="withGroup">
                            <p:stCondLst>
                              <p:cond delay="0"/>
                            </p:stCondLst>
                            <p:childTnLst>
                              <p:par>
                                <p:cTn id="183" presetID="2" presetClass="entr" presetSubtype="8" fill="hold" nodeType="clickEffect">
                                  <p:stCondLst>
                                    <p:cond delay="0"/>
                                  </p:stCondLst>
                                  <p:childTnLst>
                                    <p:set>
                                      <p:cBhvr>
                                        <p:cTn id="184" dur="1" fill="hold">
                                          <p:stCondLst>
                                            <p:cond delay="0"/>
                                          </p:stCondLst>
                                        </p:cTn>
                                        <p:tgtEl>
                                          <p:spTgt spid="8"/>
                                        </p:tgtEl>
                                        <p:attrNameLst>
                                          <p:attrName>style.visibility</p:attrName>
                                        </p:attrNameLst>
                                      </p:cBhvr>
                                      <p:to>
                                        <p:strVal val="visible"/>
                                      </p:to>
                                    </p:set>
                                    <p:anim calcmode="lin" valueType="num">
                                      <p:cBhvr additive="base">
                                        <p:cTn id="185" dur="500" fill="hold"/>
                                        <p:tgtEl>
                                          <p:spTgt spid="8"/>
                                        </p:tgtEl>
                                        <p:attrNameLst>
                                          <p:attrName>ppt_x</p:attrName>
                                        </p:attrNameLst>
                                      </p:cBhvr>
                                      <p:tavLst>
                                        <p:tav tm="0">
                                          <p:val>
                                            <p:strVal val="0-#ppt_w/2"/>
                                          </p:val>
                                        </p:tav>
                                        <p:tav tm="100000">
                                          <p:val>
                                            <p:strVal val="#ppt_x"/>
                                          </p:val>
                                        </p:tav>
                                      </p:tavLst>
                                    </p:anim>
                                    <p:anim calcmode="lin" valueType="num">
                                      <p:cBhvr additive="base">
                                        <p:cTn id="18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87" fill="hold" nodeType="clickPar">
                      <p:stCondLst>
                        <p:cond delay="indefinite"/>
                      </p:stCondLst>
                      <p:childTnLst>
                        <p:par>
                          <p:cTn id="188" fill="hold" nodeType="withGroup">
                            <p:stCondLst>
                              <p:cond delay="0"/>
                            </p:stCondLst>
                            <p:childTnLst>
                              <p:par>
                                <p:cTn id="189" presetID="2" presetClass="entr" presetSubtype="8" fill="hold" grpId="0" nodeType="clickEffect">
                                  <p:stCondLst>
                                    <p:cond delay="0"/>
                                  </p:stCondLst>
                                  <p:childTnLst>
                                    <p:set>
                                      <p:cBhvr>
                                        <p:cTn id="190" dur="1" fill="hold">
                                          <p:stCondLst>
                                            <p:cond delay="0"/>
                                          </p:stCondLst>
                                        </p:cTn>
                                        <p:tgtEl>
                                          <p:spTgt spid="56357"/>
                                        </p:tgtEl>
                                        <p:attrNameLst>
                                          <p:attrName>style.visibility</p:attrName>
                                        </p:attrNameLst>
                                      </p:cBhvr>
                                      <p:to>
                                        <p:strVal val="visible"/>
                                      </p:to>
                                    </p:set>
                                    <p:anim calcmode="lin" valueType="num">
                                      <p:cBhvr additive="base">
                                        <p:cTn id="191" dur="500" fill="hold"/>
                                        <p:tgtEl>
                                          <p:spTgt spid="56357"/>
                                        </p:tgtEl>
                                        <p:attrNameLst>
                                          <p:attrName>ppt_x</p:attrName>
                                        </p:attrNameLst>
                                      </p:cBhvr>
                                      <p:tavLst>
                                        <p:tav tm="0">
                                          <p:val>
                                            <p:strVal val="0-#ppt_w/2"/>
                                          </p:val>
                                        </p:tav>
                                        <p:tav tm="100000">
                                          <p:val>
                                            <p:strVal val="#ppt_x"/>
                                          </p:val>
                                        </p:tav>
                                      </p:tavLst>
                                    </p:anim>
                                    <p:anim calcmode="lin" valueType="num">
                                      <p:cBhvr additive="base">
                                        <p:cTn id="192" dur="500" fill="hold"/>
                                        <p:tgtEl>
                                          <p:spTgt spid="56357"/>
                                        </p:tgtEl>
                                        <p:attrNameLst>
                                          <p:attrName>ppt_y</p:attrName>
                                        </p:attrNameLst>
                                      </p:cBhvr>
                                      <p:tavLst>
                                        <p:tav tm="0">
                                          <p:val>
                                            <p:strVal val="#ppt_y"/>
                                          </p:val>
                                        </p:tav>
                                        <p:tav tm="100000">
                                          <p:val>
                                            <p:strVal val="#ppt_y"/>
                                          </p:val>
                                        </p:tav>
                                      </p:tavLst>
                                    </p:anim>
                                  </p:childTnLst>
                                </p:cTn>
                              </p:par>
                            </p:childTnLst>
                          </p:cTn>
                        </p:par>
                      </p:childTnLst>
                    </p:cTn>
                  </p:par>
                  <p:par>
                    <p:cTn id="193" fill="hold" nodeType="clickPar">
                      <p:stCondLst>
                        <p:cond delay="indefinite"/>
                      </p:stCondLst>
                      <p:childTnLst>
                        <p:par>
                          <p:cTn id="194" fill="hold" nodeType="withGroup">
                            <p:stCondLst>
                              <p:cond delay="0"/>
                            </p:stCondLst>
                            <p:childTnLst>
                              <p:par>
                                <p:cTn id="195" presetID="2" presetClass="entr" presetSubtype="8" fill="hold" grpId="0" nodeType="clickEffect">
                                  <p:stCondLst>
                                    <p:cond delay="0"/>
                                  </p:stCondLst>
                                  <p:childTnLst>
                                    <p:set>
                                      <p:cBhvr>
                                        <p:cTn id="196" dur="1" fill="hold">
                                          <p:stCondLst>
                                            <p:cond delay="0"/>
                                          </p:stCondLst>
                                        </p:cTn>
                                        <p:tgtEl>
                                          <p:spTgt spid="56358"/>
                                        </p:tgtEl>
                                        <p:attrNameLst>
                                          <p:attrName>style.visibility</p:attrName>
                                        </p:attrNameLst>
                                      </p:cBhvr>
                                      <p:to>
                                        <p:strVal val="visible"/>
                                      </p:to>
                                    </p:set>
                                    <p:anim calcmode="lin" valueType="num">
                                      <p:cBhvr additive="base">
                                        <p:cTn id="197" dur="500" fill="hold"/>
                                        <p:tgtEl>
                                          <p:spTgt spid="56358"/>
                                        </p:tgtEl>
                                        <p:attrNameLst>
                                          <p:attrName>ppt_x</p:attrName>
                                        </p:attrNameLst>
                                      </p:cBhvr>
                                      <p:tavLst>
                                        <p:tav tm="0">
                                          <p:val>
                                            <p:strVal val="0-#ppt_w/2"/>
                                          </p:val>
                                        </p:tav>
                                        <p:tav tm="100000">
                                          <p:val>
                                            <p:strVal val="#ppt_x"/>
                                          </p:val>
                                        </p:tav>
                                      </p:tavLst>
                                    </p:anim>
                                    <p:anim calcmode="lin" valueType="num">
                                      <p:cBhvr additive="base">
                                        <p:cTn id="198" dur="500" fill="hold"/>
                                        <p:tgtEl>
                                          <p:spTgt spid="56358"/>
                                        </p:tgtEl>
                                        <p:attrNameLst>
                                          <p:attrName>ppt_y</p:attrName>
                                        </p:attrNameLst>
                                      </p:cBhvr>
                                      <p:tavLst>
                                        <p:tav tm="0">
                                          <p:val>
                                            <p:strVal val="#ppt_y"/>
                                          </p:val>
                                        </p:tav>
                                        <p:tav tm="100000">
                                          <p:val>
                                            <p:strVal val="#ppt_y"/>
                                          </p:val>
                                        </p:tav>
                                      </p:tavLst>
                                    </p:anim>
                                  </p:childTnLst>
                                </p:cTn>
                              </p:par>
                            </p:childTnLst>
                          </p:cTn>
                        </p:par>
                      </p:childTnLst>
                    </p:cTn>
                  </p:par>
                  <p:par>
                    <p:cTn id="199" fill="hold" nodeType="clickPar">
                      <p:stCondLst>
                        <p:cond delay="indefinite"/>
                      </p:stCondLst>
                      <p:childTnLst>
                        <p:par>
                          <p:cTn id="200" fill="hold" nodeType="withGroup">
                            <p:stCondLst>
                              <p:cond delay="0"/>
                            </p:stCondLst>
                            <p:childTnLst>
                              <p:par>
                                <p:cTn id="201" presetID="2" presetClass="entr" presetSubtype="8" fill="hold" grpId="0" nodeType="clickEffect">
                                  <p:stCondLst>
                                    <p:cond delay="0"/>
                                  </p:stCondLst>
                                  <p:childTnLst>
                                    <p:set>
                                      <p:cBhvr>
                                        <p:cTn id="202" dur="1" fill="hold">
                                          <p:stCondLst>
                                            <p:cond delay="0"/>
                                          </p:stCondLst>
                                        </p:cTn>
                                        <p:tgtEl>
                                          <p:spTgt spid="56359"/>
                                        </p:tgtEl>
                                        <p:attrNameLst>
                                          <p:attrName>style.visibility</p:attrName>
                                        </p:attrNameLst>
                                      </p:cBhvr>
                                      <p:to>
                                        <p:strVal val="visible"/>
                                      </p:to>
                                    </p:set>
                                    <p:anim calcmode="lin" valueType="num">
                                      <p:cBhvr additive="base">
                                        <p:cTn id="203" dur="500" fill="hold"/>
                                        <p:tgtEl>
                                          <p:spTgt spid="56359"/>
                                        </p:tgtEl>
                                        <p:attrNameLst>
                                          <p:attrName>ppt_x</p:attrName>
                                        </p:attrNameLst>
                                      </p:cBhvr>
                                      <p:tavLst>
                                        <p:tav tm="0">
                                          <p:val>
                                            <p:strVal val="0-#ppt_w/2"/>
                                          </p:val>
                                        </p:tav>
                                        <p:tav tm="100000">
                                          <p:val>
                                            <p:strVal val="#ppt_x"/>
                                          </p:val>
                                        </p:tav>
                                      </p:tavLst>
                                    </p:anim>
                                    <p:anim calcmode="lin" valueType="num">
                                      <p:cBhvr additive="base">
                                        <p:cTn id="204" dur="500" fill="hold"/>
                                        <p:tgtEl>
                                          <p:spTgt spid="563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autoUpdateAnimBg="0"/>
      <p:bldP spid="56325" grpId="0" build="p" autoUpdateAnimBg="0"/>
      <p:bldP spid="56326" grpId="0" build="p" autoUpdateAnimBg="0"/>
      <p:bldP spid="56329" grpId="0" build="p" autoUpdateAnimBg="0"/>
      <p:bldP spid="56330" grpId="0" build="p" autoUpdateAnimBg="0"/>
      <p:bldP spid="56353" grpId="0" animBg="1" autoUpdateAnimBg="0"/>
      <p:bldP spid="56354" grpId="0" animBg="1"/>
      <p:bldP spid="56355" grpId="0" animBg="1" autoUpdateAnimBg="0"/>
      <p:bldP spid="56356" grpId="0" animBg="1"/>
      <p:bldP spid="56357" grpId="0" autoUpdateAnimBg="0"/>
      <p:bldP spid="56358" grpId="0" animBg="1"/>
      <p:bldP spid="56359" grpId="0" animBg="1" autoUpdateAnimBg="0"/>
      <p:bldP spid="56360" grpId="0" autoUpdateAnimBg="0"/>
      <p:bldP spid="56361" grpId="0" animBg="1" autoUpdateAnimBg="0"/>
      <p:bldP spid="83" grpId="0" autoUpdateAnimBg="0"/>
      <p:bldP spid="84"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4563D443-C56C-4568-B60D-7147FB887531}"/>
              </a:ext>
            </a:extLst>
          </p:cNvPr>
          <p:cNvSpPr>
            <a:spLocks noGrp="1" noChangeArrowheads="1"/>
          </p:cNvSpPr>
          <p:nvPr>
            <p:ph type="title"/>
          </p:nvPr>
        </p:nvSpPr>
        <p:spPr>
          <a:xfrm>
            <a:off x="486569" y="332656"/>
            <a:ext cx="7325791" cy="1143000"/>
          </a:xfrm>
        </p:spPr>
        <p:txBody>
          <a:bodyPr/>
          <a:lstStyle/>
          <a:p>
            <a:pPr eaLnBrk="1" hangingPunct="1">
              <a:defRPr/>
            </a:pPr>
            <a:r>
              <a:rPr lang="es-ES_tradnl" sz="3200" b="1" dirty="0">
                <a:effectLst>
                  <a:outerShdw blurRad="38100" dist="38100" dir="2700000" algn="tl">
                    <a:srgbClr val="C0C0C0"/>
                  </a:outerShdw>
                </a:effectLst>
              </a:rPr>
              <a:t>CONDICIONES QUE CONDUCIRÍAN AL AUMENTO DEL BIENESTAR con la integración en una unión aduanera</a:t>
            </a:r>
            <a:endParaRPr lang="es-ES" dirty="0"/>
          </a:p>
        </p:txBody>
      </p:sp>
      <p:sp>
        <p:nvSpPr>
          <p:cNvPr id="60419" name="Rectangle 3">
            <a:extLst>
              <a:ext uri="{FF2B5EF4-FFF2-40B4-BE49-F238E27FC236}">
                <a16:creationId xmlns:a16="http://schemas.microsoft.com/office/drawing/2014/main" id="{C6169C8E-1A84-45F5-935E-BA5041841DC5}"/>
              </a:ext>
            </a:extLst>
          </p:cNvPr>
          <p:cNvSpPr>
            <a:spLocks noGrp="1" noChangeArrowheads="1"/>
          </p:cNvSpPr>
          <p:nvPr>
            <p:ph type="body" idx="1"/>
          </p:nvPr>
        </p:nvSpPr>
        <p:spPr/>
        <p:txBody>
          <a:bodyPr/>
          <a:lstStyle/>
          <a:p>
            <a:pPr eaLnBrk="1" hangingPunct="1">
              <a:lnSpc>
                <a:spcPct val="80000"/>
              </a:lnSpc>
            </a:pPr>
            <a:r>
              <a:rPr lang="es-ES_tradnl" altLang="en-US" sz="2400" dirty="0"/>
              <a:t>ALTAS BARRERAS COMERCIALES PREEXISTENTES ENTRE LOS PAÍSES MIEMBROS</a:t>
            </a:r>
          </a:p>
          <a:p>
            <a:pPr eaLnBrk="1" hangingPunct="1">
              <a:lnSpc>
                <a:spcPct val="80000"/>
              </a:lnSpc>
            </a:pPr>
            <a:r>
              <a:rPr lang="es-ES_tradnl" altLang="en-US" sz="2400" dirty="0"/>
              <a:t>BAJAS BARRERAS DE LA UNIÓN CON EL RESTO DEL MUNDO</a:t>
            </a:r>
          </a:p>
          <a:p>
            <a:pPr eaLnBrk="1" hangingPunct="1">
              <a:lnSpc>
                <a:spcPct val="80000"/>
              </a:lnSpc>
            </a:pPr>
            <a:r>
              <a:rPr lang="es-ES_tradnl" altLang="en-US" sz="2400" dirty="0"/>
              <a:t>MAYOR CANTIDAD DE PAÍSES INTEGRANTES DE LA UNIÓN</a:t>
            </a:r>
          </a:p>
          <a:p>
            <a:pPr eaLnBrk="1" hangingPunct="1">
              <a:lnSpc>
                <a:spcPct val="80000"/>
              </a:lnSpc>
            </a:pPr>
            <a:r>
              <a:rPr lang="es-ES_tradnl" altLang="en-US" sz="2400" dirty="0"/>
              <a:t>CERCANÍA GEOGRÁFICA ENTRE LOS MIEMBROS</a:t>
            </a:r>
          </a:p>
          <a:p>
            <a:pPr eaLnBrk="1" hangingPunct="1">
              <a:lnSpc>
                <a:spcPct val="80000"/>
              </a:lnSpc>
            </a:pPr>
            <a:r>
              <a:rPr lang="es-ES_tradnl" altLang="en-US" sz="2400" dirty="0"/>
              <a:t>IMPORTANTE INTERCAMBIO COMERCIAL, PREVIO A LA UNIÓN, ENTRE LOS PAÍSES MIEMBROS</a:t>
            </a:r>
            <a:endParaRPr lang="es-ES" altLang="en-US" sz="2400" dirty="0"/>
          </a:p>
        </p:txBody>
      </p:sp>
      <p:sp>
        <p:nvSpPr>
          <p:cNvPr id="4" name="Marcador de pie de página 3">
            <a:extLst>
              <a:ext uri="{FF2B5EF4-FFF2-40B4-BE49-F238E27FC236}">
                <a16:creationId xmlns:a16="http://schemas.microsoft.com/office/drawing/2014/main" id="{62357D5C-B713-43F6-8A81-34859DAC3107}"/>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5" name="Marcador de número de diapositiva 4">
            <a:extLst>
              <a:ext uri="{FF2B5EF4-FFF2-40B4-BE49-F238E27FC236}">
                <a16:creationId xmlns:a16="http://schemas.microsoft.com/office/drawing/2014/main" id="{13C3726D-2E88-4E05-A2EB-9CA410D5BC71}"/>
              </a:ext>
            </a:extLst>
          </p:cNvPr>
          <p:cNvSpPr>
            <a:spLocks noGrp="1"/>
          </p:cNvSpPr>
          <p:nvPr>
            <p:ph type="sldNum" sz="quarter" idx="12"/>
          </p:nvPr>
        </p:nvSpPr>
        <p:spPr/>
        <p:txBody>
          <a:bodyPr/>
          <a:lstStyle/>
          <a:p>
            <a:fld id="{87DDC43B-B104-4356-83A1-0C65941AE8CF}" type="slidenum">
              <a:rPr lang="en-US" altLang="en-US" smtClean="0"/>
              <a:pPr/>
              <a:t>23</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0-#ppt_w/2"/>
                                          </p:val>
                                        </p:tav>
                                        <p:tav tm="100000">
                                          <p:val>
                                            <p:strVal val="#ppt_x"/>
                                          </p:val>
                                        </p:tav>
                                      </p:tavLst>
                                    </p:anim>
                                    <p:anim calcmode="lin" valueType="num">
                                      <p:cBhvr additive="base">
                                        <p:cTn id="8" dur="500" fill="hold"/>
                                        <p:tgtEl>
                                          <p:spTgt spid="6041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60419">
                                            <p:txEl>
                                              <p:pRg st="0" end="0"/>
                                            </p:txEl>
                                          </p:spTgt>
                                        </p:tgtEl>
                                        <p:attrNameLst>
                                          <p:attrName>style.visibility</p:attrName>
                                        </p:attrNameLst>
                                      </p:cBhvr>
                                      <p:to>
                                        <p:strVal val="visible"/>
                                      </p:to>
                                    </p:set>
                                    <p:animEffect transition="in" filter="dissolve">
                                      <p:cBhvr>
                                        <p:cTn id="13" dur="500"/>
                                        <p:tgtEl>
                                          <p:spTgt spid="60419">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60419">
                                            <p:txEl>
                                              <p:pRg st="1" end="1"/>
                                            </p:txEl>
                                          </p:spTgt>
                                        </p:tgtEl>
                                        <p:attrNameLst>
                                          <p:attrName>style.visibility</p:attrName>
                                        </p:attrNameLst>
                                      </p:cBhvr>
                                      <p:to>
                                        <p:strVal val="visible"/>
                                      </p:to>
                                    </p:set>
                                    <p:animEffect transition="in" filter="dissolve">
                                      <p:cBhvr>
                                        <p:cTn id="18" dur="500"/>
                                        <p:tgtEl>
                                          <p:spTgt spid="60419">
                                            <p:txEl>
                                              <p:pRg st="1" end="1"/>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60419">
                                            <p:txEl>
                                              <p:pRg st="2" end="2"/>
                                            </p:txEl>
                                          </p:spTgt>
                                        </p:tgtEl>
                                        <p:attrNameLst>
                                          <p:attrName>style.visibility</p:attrName>
                                        </p:attrNameLst>
                                      </p:cBhvr>
                                      <p:to>
                                        <p:strVal val="visible"/>
                                      </p:to>
                                    </p:set>
                                    <p:animEffect transition="in" filter="dissolve">
                                      <p:cBhvr>
                                        <p:cTn id="23" dur="500"/>
                                        <p:tgtEl>
                                          <p:spTgt spid="60419">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60419">
                                            <p:txEl>
                                              <p:pRg st="3" end="3"/>
                                            </p:txEl>
                                          </p:spTgt>
                                        </p:tgtEl>
                                        <p:attrNameLst>
                                          <p:attrName>style.visibility</p:attrName>
                                        </p:attrNameLst>
                                      </p:cBhvr>
                                      <p:to>
                                        <p:strVal val="visible"/>
                                      </p:to>
                                    </p:set>
                                    <p:animEffect transition="in" filter="dissolve">
                                      <p:cBhvr>
                                        <p:cTn id="28" dur="500"/>
                                        <p:tgtEl>
                                          <p:spTgt spid="60419">
                                            <p:txEl>
                                              <p:pRg st="3" end="3"/>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60419">
                                            <p:txEl>
                                              <p:pRg st="4" end="4"/>
                                            </p:txEl>
                                          </p:spTgt>
                                        </p:tgtEl>
                                        <p:attrNameLst>
                                          <p:attrName>style.visibility</p:attrName>
                                        </p:attrNameLst>
                                      </p:cBhvr>
                                      <p:to>
                                        <p:strVal val="visible"/>
                                      </p:to>
                                    </p:set>
                                    <p:animEffect transition="in" filter="dissolve">
                                      <p:cBhvr>
                                        <p:cTn id="33" dur="500"/>
                                        <p:tgtEl>
                                          <p:spTgt spid="604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autoUpdateAnimBg="0"/>
      <p:bldP spid="60419"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48C735-A6B1-4371-8223-1E7069BEDDFA}"/>
              </a:ext>
            </a:extLst>
          </p:cNvPr>
          <p:cNvSpPr>
            <a:spLocks noGrp="1"/>
          </p:cNvSpPr>
          <p:nvPr>
            <p:ph type="title"/>
          </p:nvPr>
        </p:nvSpPr>
        <p:spPr>
          <a:xfrm>
            <a:off x="484710" y="188640"/>
            <a:ext cx="7055380" cy="1664608"/>
          </a:xfrm>
        </p:spPr>
        <p:txBody>
          <a:bodyPr/>
          <a:lstStyle/>
          <a:p>
            <a:r>
              <a:rPr lang="en-GB" dirty="0" err="1"/>
              <a:t>Desviación</a:t>
            </a:r>
            <a:r>
              <a:rPr lang="en-GB" dirty="0"/>
              <a:t> de comercio</a:t>
            </a:r>
          </a:p>
        </p:txBody>
      </p:sp>
      <p:sp>
        <p:nvSpPr>
          <p:cNvPr id="3" name="Marcador de texto 2">
            <a:extLst>
              <a:ext uri="{FF2B5EF4-FFF2-40B4-BE49-F238E27FC236}">
                <a16:creationId xmlns:a16="http://schemas.microsoft.com/office/drawing/2014/main" id="{B3E2294F-F254-4C4F-B982-E23B5A0E8213}"/>
              </a:ext>
            </a:extLst>
          </p:cNvPr>
          <p:cNvSpPr>
            <a:spLocks noGrp="1"/>
          </p:cNvSpPr>
          <p:nvPr>
            <p:ph type="body" idx="1"/>
          </p:nvPr>
        </p:nvSpPr>
        <p:spPr>
          <a:xfrm>
            <a:off x="484710" y="608103"/>
            <a:ext cx="4303314" cy="1245939"/>
          </a:xfrm>
        </p:spPr>
        <p:txBody>
          <a:bodyPr/>
          <a:lstStyle/>
          <a:p>
            <a:r>
              <a:rPr lang="en-GB" sz="1600" b="1" dirty="0" err="1"/>
              <a:t>Integración</a:t>
            </a:r>
            <a:r>
              <a:rPr lang="en-GB" sz="1600" b="1" dirty="0"/>
              <a:t> </a:t>
            </a:r>
            <a:r>
              <a:rPr lang="en-GB" sz="1600" b="1" dirty="0" err="1"/>
              <a:t>en</a:t>
            </a:r>
            <a:r>
              <a:rPr lang="en-GB" sz="1600" b="1" dirty="0"/>
              <a:t> una union </a:t>
            </a:r>
            <a:r>
              <a:rPr lang="en-GB" sz="1600" b="1" dirty="0" err="1"/>
              <a:t>aduanera</a:t>
            </a:r>
            <a:r>
              <a:rPr lang="en-GB" sz="1600" b="1" dirty="0"/>
              <a:t> </a:t>
            </a:r>
            <a:r>
              <a:rPr lang="en-GB" sz="1600" b="1" dirty="0" err="1"/>
              <a:t>desde</a:t>
            </a:r>
            <a:r>
              <a:rPr lang="en-GB" sz="1600" b="1" dirty="0"/>
              <a:t> el libre comercio</a:t>
            </a:r>
          </a:p>
          <a:p>
            <a:endParaRPr lang="en-GB" dirty="0"/>
          </a:p>
        </p:txBody>
      </p:sp>
      <p:sp>
        <p:nvSpPr>
          <p:cNvPr id="4" name="Marcador de contenido 3">
            <a:extLst>
              <a:ext uri="{FF2B5EF4-FFF2-40B4-BE49-F238E27FC236}">
                <a16:creationId xmlns:a16="http://schemas.microsoft.com/office/drawing/2014/main" id="{FA5C75D3-C41B-4860-95D3-5A6EC1679355}"/>
              </a:ext>
            </a:extLst>
          </p:cNvPr>
          <p:cNvSpPr>
            <a:spLocks noGrp="1"/>
          </p:cNvSpPr>
          <p:nvPr>
            <p:ph sz="half" idx="2"/>
          </p:nvPr>
        </p:nvSpPr>
        <p:spPr>
          <a:xfrm>
            <a:off x="484710" y="1340768"/>
            <a:ext cx="4303314" cy="4797152"/>
          </a:xfrm>
        </p:spPr>
        <p:txBody>
          <a:bodyPr>
            <a:noAutofit/>
          </a:bodyPr>
          <a:lstStyle/>
          <a:p>
            <a:r>
              <a:rPr lang="es-ES" sz="1400" dirty="0"/>
              <a:t>Es decir, antes de unirse a la UE, el Reino Unido tenía </a:t>
            </a:r>
            <a:r>
              <a:rPr lang="es-ES" sz="1400" b="1" dirty="0"/>
              <a:t>acuerdos de libre comercio con países de la Commonwealth</a:t>
            </a:r>
            <a:r>
              <a:rPr lang="es-ES" sz="1400" dirty="0"/>
              <a:t>, como Nueva Zelanda y Australia.</a:t>
            </a:r>
          </a:p>
          <a:p>
            <a:pPr lvl="1"/>
            <a:r>
              <a:rPr lang="es-ES" sz="1400" dirty="0"/>
              <a:t>Importaban cordero Australiano sin aranceles.</a:t>
            </a:r>
          </a:p>
          <a:p>
            <a:r>
              <a:rPr lang="es-ES" sz="1400" dirty="0"/>
              <a:t>Cuando el Reino Unido </a:t>
            </a:r>
            <a:r>
              <a:rPr lang="es-ES" sz="1400" b="1" dirty="0"/>
              <a:t>se unió a la UE, tuvo que adopta la TEC</a:t>
            </a:r>
            <a:r>
              <a:rPr lang="es-ES" sz="1400" dirty="0"/>
              <a:t>, el arancel externo común de toda la UE, para las importaciones de fuera de la UE.</a:t>
            </a:r>
          </a:p>
          <a:p>
            <a:r>
              <a:rPr lang="es-ES" sz="1400" dirty="0"/>
              <a:t>El efecto fue que la importación  de Australia y Nueva Zelanda fuera más cara que antes. Por lo tanto, cambiaron las importaciones de Australia por las de países europeos. Los precios aumentaron para los consumidores de artículos como el cordero.</a:t>
            </a:r>
          </a:p>
          <a:p>
            <a:r>
              <a:rPr lang="es-ES" sz="1400" dirty="0"/>
              <a:t>Los consumidores en el Reino Unido salieron perdiendo </a:t>
            </a:r>
            <a:r>
              <a:rPr lang="es-ES" sz="1400" b="1" dirty="0"/>
              <a:t>porque pagan precios más altos al productor de cordero de la UE</a:t>
            </a:r>
            <a:r>
              <a:rPr lang="es-ES" sz="1400" dirty="0"/>
              <a:t>, menos eficiente.</a:t>
            </a:r>
          </a:p>
          <a:p>
            <a:pPr lvl="1"/>
            <a:r>
              <a:rPr lang="es-ES" sz="1400" dirty="0">
                <a:solidFill>
                  <a:srgbClr val="FFFF00"/>
                </a:solidFill>
              </a:rPr>
              <a:t>Pero pagan menos por el Sherry  </a:t>
            </a:r>
            <a:endParaRPr lang="en-GB" sz="1400" dirty="0">
              <a:solidFill>
                <a:srgbClr val="FFFF00"/>
              </a:solidFill>
            </a:endParaRPr>
          </a:p>
        </p:txBody>
      </p:sp>
      <p:sp>
        <p:nvSpPr>
          <p:cNvPr id="5" name="Marcador de texto 4">
            <a:extLst>
              <a:ext uri="{FF2B5EF4-FFF2-40B4-BE49-F238E27FC236}">
                <a16:creationId xmlns:a16="http://schemas.microsoft.com/office/drawing/2014/main" id="{70C49549-F582-4298-93C3-D35931DAE709}"/>
              </a:ext>
            </a:extLst>
          </p:cNvPr>
          <p:cNvSpPr>
            <a:spLocks noGrp="1"/>
          </p:cNvSpPr>
          <p:nvPr>
            <p:ph type="body" sz="quarter" idx="3"/>
          </p:nvPr>
        </p:nvSpPr>
        <p:spPr>
          <a:xfrm>
            <a:off x="4592281" y="942941"/>
            <a:ext cx="3298113" cy="576262"/>
          </a:xfrm>
        </p:spPr>
        <p:txBody>
          <a:bodyPr/>
          <a:lstStyle/>
          <a:p>
            <a:r>
              <a:rPr lang="en-GB" b="1" dirty="0" err="1"/>
              <a:t>Efectos</a:t>
            </a:r>
            <a:r>
              <a:rPr lang="en-GB" b="1" dirty="0"/>
              <a:t> </a:t>
            </a:r>
            <a:r>
              <a:rPr lang="en-GB" b="1" dirty="0" err="1"/>
              <a:t>globales</a:t>
            </a:r>
            <a:r>
              <a:rPr lang="en-GB" b="1" dirty="0"/>
              <a:t> </a:t>
            </a:r>
            <a:r>
              <a:rPr lang="en-GB" b="1" dirty="0" err="1"/>
              <a:t>en</a:t>
            </a:r>
            <a:r>
              <a:rPr lang="en-GB" b="1" dirty="0"/>
              <a:t> el </a:t>
            </a:r>
            <a:r>
              <a:rPr lang="en-GB" b="1" dirty="0" err="1"/>
              <a:t>bienestar</a:t>
            </a:r>
            <a:endParaRPr lang="en-GB" dirty="0"/>
          </a:p>
        </p:txBody>
      </p:sp>
      <p:sp>
        <p:nvSpPr>
          <p:cNvPr id="6" name="Marcador de contenido 5">
            <a:extLst>
              <a:ext uri="{FF2B5EF4-FFF2-40B4-BE49-F238E27FC236}">
                <a16:creationId xmlns:a16="http://schemas.microsoft.com/office/drawing/2014/main" id="{9733F624-1E52-486E-824C-34BB43390973}"/>
              </a:ext>
            </a:extLst>
          </p:cNvPr>
          <p:cNvSpPr>
            <a:spLocks noGrp="1"/>
          </p:cNvSpPr>
          <p:nvPr>
            <p:ph sz="quarter" idx="4"/>
          </p:nvPr>
        </p:nvSpPr>
        <p:spPr>
          <a:xfrm>
            <a:off x="5220072" y="1519203"/>
            <a:ext cx="3298113" cy="4737135"/>
          </a:xfrm>
        </p:spPr>
        <p:txBody>
          <a:bodyPr>
            <a:normAutofit fontScale="70000" lnSpcReduction="20000"/>
          </a:bodyPr>
          <a:lstStyle/>
          <a:p>
            <a:r>
              <a:rPr lang="es-ES" dirty="0"/>
              <a:t>Los granjeros australianos salen perdiendo. Caen las exportaciones.</a:t>
            </a:r>
          </a:p>
          <a:p>
            <a:r>
              <a:rPr lang="es-ES" dirty="0"/>
              <a:t>Los agricultores de la UE se benefician, crece su mercado.</a:t>
            </a:r>
          </a:p>
          <a:p>
            <a:r>
              <a:rPr lang="es-ES" dirty="0"/>
              <a:t>La economía mundial sale perdiendo porque </a:t>
            </a:r>
            <a:r>
              <a:rPr lang="es-ES" b="1" dirty="0"/>
              <a:t>hemos pasado de productores de bajo costo</a:t>
            </a:r>
            <a:r>
              <a:rPr lang="es-ES" dirty="0"/>
              <a:t>, </a:t>
            </a:r>
            <a:r>
              <a:rPr lang="es-ES" dirty="0">
                <a:solidFill>
                  <a:srgbClr val="FFFF00"/>
                </a:solidFill>
              </a:rPr>
              <a:t>Australia,</a:t>
            </a:r>
            <a:r>
              <a:rPr lang="es-ES" dirty="0"/>
              <a:t> </a:t>
            </a:r>
            <a:r>
              <a:rPr lang="es-ES" b="1" dirty="0"/>
              <a:t>a productores de coste relativamente </a:t>
            </a:r>
            <a:r>
              <a:rPr lang="es-ES" b="1" dirty="0">
                <a:solidFill>
                  <a:schemeClr val="bg2">
                    <a:lumMod val="40000"/>
                    <a:lumOff val="60000"/>
                  </a:schemeClr>
                </a:solidFill>
              </a:rPr>
              <a:t>alto </a:t>
            </a:r>
            <a:r>
              <a:rPr lang="es-ES" dirty="0">
                <a:solidFill>
                  <a:schemeClr val="bg2">
                    <a:lumMod val="40000"/>
                    <a:lumOff val="60000"/>
                  </a:schemeClr>
                </a:solidFill>
              </a:rPr>
              <a:t>en la UE.</a:t>
            </a:r>
          </a:p>
          <a:p>
            <a:r>
              <a:rPr lang="es-ES" dirty="0"/>
              <a:t>Al unirse a la UE, el Reino Unido </a:t>
            </a:r>
            <a:r>
              <a:rPr lang="es-ES" b="1" dirty="0"/>
              <a:t>se benefició de los nuevos acuerdos de libre comercio dentro de Europa</a:t>
            </a:r>
            <a:r>
              <a:rPr lang="es-ES" dirty="0"/>
              <a:t>. </a:t>
            </a:r>
          </a:p>
          <a:p>
            <a:pPr lvl="1"/>
            <a:r>
              <a:rPr lang="es-ES" b="1" dirty="0"/>
              <a:t>Los grandes perdedores </a:t>
            </a:r>
            <a:r>
              <a:rPr lang="es-ES" dirty="0"/>
              <a:t>fueron Nueva </a:t>
            </a:r>
            <a:r>
              <a:rPr lang="es-ES" b="1" dirty="0"/>
              <a:t>Zelanda y Australia</a:t>
            </a:r>
            <a:r>
              <a:rPr lang="es-ES" dirty="0"/>
              <a:t>, que perdieron parte del comercio con el Reino Unido.</a:t>
            </a:r>
          </a:p>
          <a:p>
            <a:r>
              <a:rPr lang="es-ES" dirty="0"/>
              <a:t>El </a:t>
            </a:r>
            <a:r>
              <a:rPr lang="es-ES" b="1" dirty="0"/>
              <a:t>Brexit no cambia la situación </a:t>
            </a:r>
            <a:r>
              <a:rPr lang="es-ES" dirty="0"/>
              <a:t>porque el </a:t>
            </a:r>
            <a:r>
              <a:rPr lang="es-ES" b="1" dirty="0"/>
              <a:t>Reino Unido permanece </a:t>
            </a:r>
            <a:r>
              <a:rPr lang="es-ES" dirty="0"/>
              <a:t>en el </a:t>
            </a:r>
            <a:r>
              <a:rPr lang="es-ES" b="1" dirty="0"/>
              <a:t>mercado interior de la UE.</a:t>
            </a:r>
          </a:p>
          <a:p>
            <a:pPr lvl="1"/>
            <a:r>
              <a:rPr lang="es-ES" b="1" dirty="0"/>
              <a:t>Por tanto siguen aplicando la TEC</a:t>
            </a:r>
            <a:endParaRPr lang="en-GB" b="1" dirty="0"/>
          </a:p>
          <a:p>
            <a:endParaRPr lang="en-GB" dirty="0"/>
          </a:p>
        </p:txBody>
      </p:sp>
      <p:sp>
        <p:nvSpPr>
          <p:cNvPr id="10" name="Marcador de pie de página 9">
            <a:extLst>
              <a:ext uri="{FF2B5EF4-FFF2-40B4-BE49-F238E27FC236}">
                <a16:creationId xmlns:a16="http://schemas.microsoft.com/office/drawing/2014/main" id="{E9EBBB6E-989E-40C0-9E61-95D0DDD945E7}"/>
              </a:ext>
            </a:extLst>
          </p:cNvPr>
          <p:cNvSpPr>
            <a:spLocks noGrp="1"/>
          </p:cNvSpPr>
          <p:nvPr>
            <p:ph type="ftr" sz="quarter" idx="11"/>
          </p:nvPr>
        </p:nvSpPr>
        <p:spPr>
          <a:xfrm rot="5400000" flipV="1">
            <a:off x="6914900" y="3281224"/>
            <a:ext cx="3863993" cy="379200"/>
          </a:xfrm>
        </p:spPr>
        <p:txBody>
          <a:bodyPr/>
          <a:lstStyle/>
          <a:p>
            <a:r>
              <a:rPr lang="es-ES" altLang="en-US" dirty="0"/>
              <a:t>Carlos San Juan </a:t>
            </a:r>
            <a:r>
              <a:rPr lang="es-ES" altLang="en-US" dirty="0" err="1"/>
              <a:t>Mesonada</a:t>
            </a:r>
            <a:r>
              <a:rPr lang="es-ES" altLang="en-US" dirty="0"/>
              <a:t>   Cátedra Jean Monnet de Integración Económica Europea</a:t>
            </a:r>
            <a:endParaRPr lang="en-US" altLang="en-US" dirty="0"/>
          </a:p>
        </p:txBody>
      </p:sp>
      <p:sp>
        <p:nvSpPr>
          <p:cNvPr id="11" name="Marcador de número de diapositiva 10">
            <a:extLst>
              <a:ext uri="{FF2B5EF4-FFF2-40B4-BE49-F238E27FC236}">
                <a16:creationId xmlns:a16="http://schemas.microsoft.com/office/drawing/2014/main" id="{B256B05E-DBC2-45C3-A3A3-B2DC53A4FB32}"/>
              </a:ext>
            </a:extLst>
          </p:cNvPr>
          <p:cNvSpPr>
            <a:spLocks noGrp="1"/>
          </p:cNvSpPr>
          <p:nvPr>
            <p:ph type="sldNum" sz="quarter" idx="12"/>
          </p:nvPr>
        </p:nvSpPr>
        <p:spPr/>
        <p:txBody>
          <a:bodyPr/>
          <a:lstStyle/>
          <a:p>
            <a:fld id="{F9634378-D63A-4591-8CF2-D07A9BAC66CE}" type="slidenum">
              <a:rPr lang="en-US" altLang="en-US" smtClean="0"/>
              <a:pPr/>
              <a:t>24</a:t>
            </a:fld>
            <a:endParaRPr lang="en-US" altLang="en-US"/>
          </a:p>
        </p:txBody>
      </p:sp>
    </p:spTree>
    <p:extLst>
      <p:ext uri="{BB962C8B-B14F-4D97-AF65-F5344CB8AC3E}">
        <p14:creationId xmlns:p14="http://schemas.microsoft.com/office/powerpoint/2010/main" val="28134800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2A3BB1FA-1F88-4A57-8E55-A5F96D5C16E8}"/>
              </a:ext>
            </a:extLst>
          </p:cNvPr>
          <p:cNvSpPr>
            <a:spLocks noGrp="1" noChangeArrowheads="1"/>
          </p:cNvSpPr>
          <p:nvPr>
            <p:ph type="title"/>
          </p:nvPr>
        </p:nvSpPr>
        <p:spPr>
          <a:xfrm>
            <a:off x="484710" y="452718"/>
            <a:ext cx="7831706" cy="1400530"/>
          </a:xfrm>
        </p:spPr>
        <p:txBody>
          <a:bodyPr/>
          <a:lstStyle/>
          <a:p>
            <a:pPr eaLnBrk="1" hangingPunct="1"/>
            <a:r>
              <a:rPr lang="es-ES_tradnl" altLang="en-US" dirty="0"/>
              <a:t>OTROS EFECTOS ESTÁTICOS de la INTEGRACIÓN COMERCIAL</a:t>
            </a:r>
            <a:endParaRPr lang="es-ES" altLang="en-US" dirty="0"/>
          </a:p>
        </p:txBody>
      </p:sp>
      <p:sp>
        <p:nvSpPr>
          <p:cNvPr id="58371" name="Rectangle 3">
            <a:extLst>
              <a:ext uri="{FF2B5EF4-FFF2-40B4-BE49-F238E27FC236}">
                <a16:creationId xmlns:a16="http://schemas.microsoft.com/office/drawing/2014/main" id="{3C74C701-B4CC-4C5F-9ECD-8CF8EACBEEF8}"/>
              </a:ext>
            </a:extLst>
          </p:cNvPr>
          <p:cNvSpPr>
            <a:spLocks noGrp="1" noChangeArrowheads="1"/>
          </p:cNvSpPr>
          <p:nvPr>
            <p:ph type="body" idx="1"/>
          </p:nvPr>
        </p:nvSpPr>
        <p:spPr>
          <a:xfrm>
            <a:off x="827700" y="2996952"/>
            <a:ext cx="6711654" cy="3251454"/>
          </a:xfrm>
        </p:spPr>
        <p:txBody>
          <a:bodyPr/>
          <a:lstStyle/>
          <a:p>
            <a:pPr eaLnBrk="1" hangingPunct="1"/>
            <a:r>
              <a:rPr lang="es-ES_tradnl" altLang="en-US" dirty="0"/>
              <a:t>AHORRO ADMINISTRATIVO</a:t>
            </a:r>
          </a:p>
          <a:p>
            <a:pPr eaLnBrk="1" hangingPunct="1"/>
            <a:r>
              <a:rPr lang="es-ES_tradnl" altLang="en-US" dirty="0"/>
              <a:t>MEJORA EN LOS TÉRMINOS DEL INTERCAMBIO</a:t>
            </a:r>
          </a:p>
          <a:p>
            <a:pPr eaLnBrk="1" hangingPunct="1"/>
            <a:r>
              <a:rPr lang="es-ES_tradnl" altLang="en-US" dirty="0"/>
              <a:t>PODER DE NEGOCIACIÓN</a:t>
            </a:r>
            <a:endParaRPr lang="es-ES" altLang="en-US" dirty="0"/>
          </a:p>
        </p:txBody>
      </p:sp>
      <p:sp>
        <p:nvSpPr>
          <p:cNvPr id="4" name="Marcador de pie de página 3">
            <a:extLst>
              <a:ext uri="{FF2B5EF4-FFF2-40B4-BE49-F238E27FC236}">
                <a16:creationId xmlns:a16="http://schemas.microsoft.com/office/drawing/2014/main" id="{C9D6ACFA-7565-4BD8-AA31-57054470AD6D}"/>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5" name="Marcador de número de diapositiva 4">
            <a:extLst>
              <a:ext uri="{FF2B5EF4-FFF2-40B4-BE49-F238E27FC236}">
                <a16:creationId xmlns:a16="http://schemas.microsoft.com/office/drawing/2014/main" id="{E3730DD3-3E70-47CE-AA06-472DB7B53F0C}"/>
              </a:ext>
            </a:extLst>
          </p:cNvPr>
          <p:cNvSpPr>
            <a:spLocks noGrp="1"/>
          </p:cNvSpPr>
          <p:nvPr>
            <p:ph type="sldNum" sz="quarter" idx="12"/>
          </p:nvPr>
        </p:nvSpPr>
        <p:spPr/>
        <p:txBody>
          <a:bodyPr/>
          <a:lstStyle/>
          <a:p>
            <a:fld id="{87DDC43B-B104-4356-83A1-0C65941AE8CF}" type="slidenum">
              <a:rPr lang="en-US" altLang="en-US" smtClean="0"/>
              <a:pPr/>
              <a:t>25</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iterate type="lt">
                                    <p:tmPct val="100000"/>
                                  </p:iterate>
                                  <p:childTnLst>
                                    <p:set>
                                      <p:cBhvr>
                                        <p:cTn id="6" dur="1" fill="hold">
                                          <p:stCondLst>
                                            <p:cond delay="0"/>
                                          </p:stCondLst>
                                        </p:cTn>
                                        <p:tgtEl>
                                          <p:spTgt spid="58370">
                                            <p:txEl>
                                              <p:pRg st="0" end="0"/>
                                            </p:txEl>
                                          </p:spTgt>
                                        </p:tgtEl>
                                        <p:attrNameLst>
                                          <p:attrName>style.visibility</p:attrName>
                                        </p:attrNameLst>
                                      </p:cBhvr>
                                      <p:to>
                                        <p:strVal val="visible"/>
                                      </p:to>
                                    </p:set>
                                    <p:animEffect transition="in" filter="wipe(up)">
                                      <p:cBhvr>
                                        <p:cTn id="7" dur="75"/>
                                        <p:tgtEl>
                                          <p:spTgt spid="5837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iterate type="lt">
                                    <p:tmPct val="100000"/>
                                  </p:iterate>
                                  <p:childTnLst>
                                    <p:set>
                                      <p:cBhvr>
                                        <p:cTn id="11" dur="1" fill="hold">
                                          <p:stCondLst>
                                            <p:cond delay="0"/>
                                          </p:stCondLst>
                                        </p:cTn>
                                        <p:tgtEl>
                                          <p:spTgt spid="58371">
                                            <p:txEl>
                                              <p:pRg st="0" end="0"/>
                                            </p:txEl>
                                          </p:spTgt>
                                        </p:tgtEl>
                                        <p:attrNameLst>
                                          <p:attrName>style.visibility</p:attrName>
                                        </p:attrNameLst>
                                      </p:cBhvr>
                                      <p:to>
                                        <p:strVal val="visible"/>
                                      </p:to>
                                    </p:set>
                                    <p:animEffect transition="in" filter="wipe(up)">
                                      <p:cBhvr>
                                        <p:cTn id="12" dur="75"/>
                                        <p:tgtEl>
                                          <p:spTgt spid="5837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3" name="type.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iterate type="lt">
                                    <p:tmPct val="100000"/>
                                  </p:iterate>
                                  <p:childTnLst>
                                    <p:set>
                                      <p:cBhvr>
                                        <p:cTn id="16" dur="1" fill="hold">
                                          <p:stCondLst>
                                            <p:cond delay="0"/>
                                          </p:stCondLst>
                                        </p:cTn>
                                        <p:tgtEl>
                                          <p:spTgt spid="58371">
                                            <p:txEl>
                                              <p:pRg st="1" end="1"/>
                                            </p:txEl>
                                          </p:spTgt>
                                        </p:tgtEl>
                                        <p:attrNameLst>
                                          <p:attrName>style.visibility</p:attrName>
                                        </p:attrNameLst>
                                      </p:cBhvr>
                                      <p:to>
                                        <p:strVal val="visible"/>
                                      </p:to>
                                    </p:set>
                                    <p:animEffect transition="in" filter="wipe(up)">
                                      <p:cBhvr>
                                        <p:cTn id="17" dur="75"/>
                                        <p:tgtEl>
                                          <p:spTgt spid="58371">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3" name="type.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grpId="0" nodeType="clickEffect">
                                  <p:stCondLst>
                                    <p:cond delay="0"/>
                                  </p:stCondLst>
                                  <p:iterate type="lt">
                                    <p:tmPct val="100000"/>
                                  </p:iterate>
                                  <p:childTnLst>
                                    <p:set>
                                      <p:cBhvr>
                                        <p:cTn id="21" dur="1" fill="hold">
                                          <p:stCondLst>
                                            <p:cond delay="0"/>
                                          </p:stCondLst>
                                        </p:cTn>
                                        <p:tgtEl>
                                          <p:spTgt spid="58371">
                                            <p:txEl>
                                              <p:pRg st="2" end="2"/>
                                            </p:txEl>
                                          </p:spTgt>
                                        </p:tgtEl>
                                        <p:attrNameLst>
                                          <p:attrName>style.visibility</p:attrName>
                                        </p:attrNameLst>
                                      </p:cBhvr>
                                      <p:to>
                                        <p:strVal val="visible"/>
                                      </p:to>
                                    </p:set>
                                    <p:animEffect transition="in" filter="wipe(up)">
                                      <p:cBhvr>
                                        <p:cTn id="22" dur="75"/>
                                        <p:tgtEl>
                                          <p:spTgt spid="58371">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build="p" autoUpdateAnimBg="0"/>
      <p:bldP spid="58371"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E670F9-F8F2-48D2-9905-09BF55D963FE}"/>
              </a:ext>
            </a:extLst>
          </p:cNvPr>
          <p:cNvSpPr>
            <a:spLocks noGrp="1"/>
          </p:cNvSpPr>
          <p:nvPr>
            <p:ph type="title"/>
          </p:nvPr>
        </p:nvSpPr>
        <p:spPr/>
        <p:txBody>
          <a:bodyPr/>
          <a:lstStyle/>
          <a:p>
            <a:r>
              <a:rPr lang="es-ES" dirty="0"/>
              <a:t>Autonomía Estratégica Abierta (AEA / OSA)</a:t>
            </a:r>
          </a:p>
        </p:txBody>
      </p:sp>
      <p:sp>
        <p:nvSpPr>
          <p:cNvPr id="3" name="Marcador de contenido 2">
            <a:extLst>
              <a:ext uri="{FF2B5EF4-FFF2-40B4-BE49-F238E27FC236}">
                <a16:creationId xmlns:a16="http://schemas.microsoft.com/office/drawing/2014/main" id="{0D50D50A-3E6F-4D88-85E4-811EEAB248B2}"/>
              </a:ext>
            </a:extLst>
          </p:cNvPr>
          <p:cNvSpPr>
            <a:spLocks noGrp="1"/>
          </p:cNvSpPr>
          <p:nvPr>
            <p:ph idx="1"/>
          </p:nvPr>
        </p:nvSpPr>
        <p:spPr/>
        <p:txBody>
          <a:bodyPr/>
          <a:lstStyle/>
          <a:p>
            <a:r>
              <a:rPr lang="es-ES" dirty="0"/>
              <a:t>objetivo clave de la Unión «alcanzar una </a:t>
            </a:r>
            <a:r>
              <a:rPr lang="es-ES" b="1" dirty="0"/>
              <a:t>autonomía estratégica</a:t>
            </a:r>
            <a:r>
              <a:rPr lang="es-ES" dirty="0"/>
              <a:t>, al tiempo que se mantiene una economía </a:t>
            </a:r>
            <a:r>
              <a:rPr lang="es-ES" b="1" dirty="0"/>
              <a:t>abierta</a:t>
            </a:r>
            <a:r>
              <a:rPr lang="es-ES" dirty="0"/>
              <a:t>»</a:t>
            </a:r>
          </a:p>
          <a:p>
            <a:r>
              <a:rPr lang="es-ES" dirty="0"/>
              <a:t>AEA como uno de los ejes de sus actuaciones para </a:t>
            </a:r>
            <a:r>
              <a:rPr lang="es-ES" b="1" dirty="0"/>
              <a:t>fortalecer la resiliencia </a:t>
            </a:r>
            <a:r>
              <a:rPr lang="es-ES" dirty="0"/>
              <a:t>de la economía y del </a:t>
            </a:r>
            <a:r>
              <a:rPr lang="es-ES" b="1" dirty="0"/>
              <a:t>sistema financiero </a:t>
            </a:r>
            <a:r>
              <a:rPr lang="es-ES" dirty="0"/>
              <a:t>de la UE y para reforzar su integración a escala global</a:t>
            </a:r>
          </a:p>
          <a:p>
            <a:r>
              <a:rPr lang="es-ES" dirty="0"/>
              <a:t>OSA </a:t>
            </a:r>
            <a:r>
              <a:rPr lang="es-ES" dirty="0" err="1"/>
              <a:t>BdE</a:t>
            </a:r>
            <a:r>
              <a:rPr lang="es-ES" dirty="0"/>
              <a:t>: </a:t>
            </a:r>
            <a:r>
              <a:rPr lang="es-ES" dirty="0">
                <a:hlinkClick r:id="rId2"/>
              </a:rPr>
              <a:t>https://repositorio.bde.es/bitstream/123456789/15637/1/be2101-it-Rec5.pdf</a:t>
            </a:r>
            <a:endParaRPr lang="es-ES" dirty="0"/>
          </a:p>
          <a:p>
            <a:endParaRPr lang="es-ES" dirty="0"/>
          </a:p>
        </p:txBody>
      </p:sp>
      <p:sp>
        <p:nvSpPr>
          <p:cNvPr id="4" name="Marcador de pie de página 3">
            <a:extLst>
              <a:ext uri="{FF2B5EF4-FFF2-40B4-BE49-F238E27FC236}">
                <a16:creationId xmlns:a16="http://schemas.microsoft.com/office/drawing/2014/main" id="{1422250C-1569-43BF-9707-9AE912395217}"/>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5" name="Marcador de número de diapositiva 4">
            <a:extLst>
              <a:ext uri="{FF2B5EF4-FFF2-40B4-BE49-F238E27FC236}">
                <a16:creationId xmlns:a16="http://schemas.microsoft.com/office/drawing/2014/main" id="{ECF6ECE8-510B-4CA4-94A6-A6BBFC76C612}"/>
              </a:ext>
            </a:extLst>
          </p:cNvPr>
          <p:cNvSpPr>
            <a:spLocks noGrp="1"/>
          </p:cNvSpPr>
          <p:nvPr>
            <p:ph type="sldNum" sz="quarter" idx="12"/>
          </p:nvPr>
        </p:nvSpPr>
        <p:spPr/>
        <p:txBody>
          <a:bodyPr/>
          <a:lstStyle/>
          <a:p>
            <a:fld id="{87DDC43B-B104-4356-83A1-0C65941AE8CF}" type="slidenum">
              <a:rPr lang="en-US" altLang="en-US" smtClean="0"/>
              <a:pPr/>
              <a:t>26</a:t>
            </a:fld>
            <a:endParaRPr lang="en-US" altLang="en-US"/>
          </a:p>
        </p:txBody>
      </p:sp>
    </p:spTree>
    <p:extLst>
      <p:ext uri="{BB962C8B-B14F-4D97-AF65-F5344CB8AC3E}">
        <p14:creationId xmlns:p14="http://schemas.microsoft.com/office/powerpoint/2010/main" val="7212721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93DC49-37D0-4F99-8FFE-A8C418A738C9}"/>
              </a:ext>
            </a:extLst>
          </p:cNvPr>
          <p:cNvSpPr>
            <a:spLocks noGrp="1"/>
          </p:cNvSpPr>
          <p:nvPr>
            <p:ph type="title"/>
          </p:nvPr>
        </p:nvSpPr>
        <p:spPr/>
        <p:txBody>
          <a:bodyPr/>
          <a:lstStyle/>
          <a:p>
            <a:r>
              <a:rPr lang="es-ES" sz="3200" dirty="0"/>
              <a:t>Autonomía estratégica financiera y de los sistemas de pagos</a:t>
            </a:r>
          </a:p>
        </p:txBody>
      </p:sp>
      <p:sp>
        <p:nvSpPr>
          <p:cNvPr id="3" name="Marcador de contenido 2">
            <a:extLst>
              <a:ext uri="{FF2B5EF4-FFF2-40B4-BE49-F238E27FC236}">
                <a16:creationId xmlns:a16="http://schemas.microsoft.com/office/drawing/2014/main" id="{1160F3A1-2F51-4C75-A780-E93464C38737}"/>
              </a:ext>
            </a:extLst>
          </p:cNvPr>
          <p:cNvSpPr>
            <a:spLocks noGrp="1"/>
          </p:cNvSpPr>
          <p:nvPr>
            <p:ph idx="1"/>
          </p:nvPr>
        </p:nvSpPr>
        <p:spPr/>
        <p:txBody>
          <a:bodyPr>
            <a:normAutofit lnSpcReduction="10000"/>
          </a:bodyPr>
          <a:lstStyle/>
          <a:p>
            <a:r>
              <a:rPr lang="es-ES" dirty="0"/>
              <a:t>reforzar la autonomía estratégica en el ámbito financiero y de los sistemas de pagos</a:t>
            </a:r>
          </a:p>
          <a:p>
            <a:r>
              <a:rPr lang="es-ES" dirty="0"/>
              <a:t>aumentar la relevancia internacional del euro, promoviendo su uso y el de instrumentos e índices de referencia denominados en euros, </a:t>
            </a:r>
          </a:p>
          <a:p>
            <a:r>
              <a:rPr lang="es-ES" dirty="0"/>
              <a:t>fomentando su papel como </a:t>
            </a:r>
            <a:r>
              <a:rPr lang="es-ES" b="1" dirty="0"/>
              <a:t>moneda de referencia en sectores clave</a:t>
            </a:r>
            <a:r>
              <a:rPr lang="es-ES" dirty="0"/>
              <a:t>, como los de la </a:t>
            </a:r>
            <a:r>
              <a:rPr lang="es-ES" b="1" dirty="0">
                <a:solidFill>
                  <a:srgbClr val="C00000"/>
                </a:solidFill>
              </a:rPr>
              <a:t>energía</a:t>
            </a:r>
            <a:r>
              <a:rPr lang="es-ES" dirty="0"/>
              <a:t> y las </a:t>
            </a:r>
            <a:r>
              <a:rPr lang="es-ES" b="1" dirty="0">
                <a:solidFill>
                  <a:srgbClr val="FFC000"/>
                </a:solidFill>
              </a:rPr>
              <a:t>materias primas</a:t>
            </a:r>
          </a:p>
          <a:p>
            <a:r>
              <a:rPr lang="es-ES" b="1" dirty="0">
                <a:solidFill>
                  <a:srgbClr val="002060"/>
                </a:solidFill>
              </a:rPr>
              <a:t>resiliencia de las infraestructuras </a:t>
            </a:r>
            <a:r>
              <a:rPr lang="es-ES" dirty="0"/>
              <a:t>de los mercados financieros de la UE, </a:t>
            </a:r>
          </a:p>
          <a:p>
            <a:r>
              <a:rPr lang="es-ES" dirty="0"/>
              <a:t>y mejorar la efectividad y autonomía del régimen de </a:t>
            </a:r>
            <a:r>
              <a:rPr lang="es-ES" b="1" dirty="0">
                <a:solidFill>
                  <a:srgbClr val="002060"/>
                </a:solidFill>
              </a:rPr>
              <a:t>sanciones</a:t>
            </a:r>
            <a:r>
              <a:rPr lang="es-ES" dirty="0"/>
              <a:t> de la Unión</a:t>
            </a:r>
            <a:endParaRPr lang="es-ES" b="1" dirty="0">
              <a:solidFill>
                <a:srgbClr val="FFC000"/>
              </a:solidFill>
            </a:endParaRPr>
          </a:p>
        </p:txBody>
      </p:sp>
      <p:sp>
        <p:nvSpPr>
          <p:cNvPr id="4" name="Marcador de pie de página 3">
            <a:extLst>
              <a:ext uri="{FF2B5EF4-FFF2-40B4-BE49-F238E27FC236}">
                <a16:creationId xmlns:a16="http://schemas.microsoft.com/office/drawing/2014/main" id="{F0A495FB-851C-4C7E-B1ED-2A4CBBB78C85}"/>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5" name="Marcador de número de diapositiva 4">
            <a:extLst>
              <a:ext uri="{FF2B5EF4-FFF2-40B4-BE49-F238E27FC236}">
                <a16:creationId xmlns:a16="http://schemas.microsoft.com/office/drawing/2014/main" id="{7E08410A-AA92-4114-BB9D-7B83037B1505}"/>
              </a:ext>
            </a:extLst>
          </p:cNvPr>
          <p:cNvSpPr>
            <a:spLocks noGrp="1"/>
          </p:cNvSpPr>
          <p:nvPr>
            <p:ph type="sldNum" sz="quarter" idx="12"/>
          </p:nvPr>
        </p:nvSpPr>
        <p:spPr/>
        <p:txBody>
          <a:bodyPr/>
          <a:lstStyle/>
          <a:p>
            <a:fld id="{87DDC43B-B104-4356-83A1-0C65941AE8CF}" type="slidenum">
              <a:rPr lang="en-US" altLang="en-US" smtClean="0"/>
              <a:pPr/>
              <a:t>27</a:t>
            </a:fld>
            <a:endParaRPr lang="en-US" altLang="en-US"/>
          </a:p>
        </p:txBody>
      </p:sp>
    </p:spTree>
    <p:extLst>
      <p:ext uri="{BB962C8B-B14F-4D97-AF65-F5344CB8AC3E}">
        <p14:creationId xmlns:p14="http://schemas.microsoft.com/office/powerpoint/2010/main" val="19663746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BE297B-C03A-4986-A2B5-4C1213A3DCB1}"/>
              </a:ext>
            </a:extLst>
          </p:cNvPr>
          <p:cNvSpPr>
            <a:spLocks noGrp="1"/>
          </p:cNvSpPr>
          <p:nvPr>
            <p:ph type="title"/>
          </p:nvPr>
        </p:nvSpPr>
        <p:spPr/>
        <p:txBody>
          <a:bodyPr/>
          <a:lstStyle/>
          <a:p>
            <a:r>
              <a:rPr lang="es-ES" dirty="0"/>
              <a:t>Ámbito económico y comercial</a:t>
            </a:r>
          </a:p>
        </p:txBody>
      </p:sp>
      <p:sp>
        <p:nvSpPr>
          <p:cNvPr id="3" name="Marcador de contenido 2">
            <a:extLst>
              <a:ext uri="{FF2B5EF4-FFF2-40B4-BE49-F238E27FC236}">
                <a16:creationId xmlns:a16="http://schemas.microsoft.com/office/drawing/2014/main" id="{17AA91B6-D246-4154-A007-EA1248C0D2E0}"/>
              </a:ext>
            </a:extLst>
          </p:cNvPr>
          <p:cNvSpPr>
            <a:spLocks noGrp="1"/>
          </p:cNvSpPr>
          <p:nvPr>
            <p:ph idx="1"/>
          </p:nvPr>
        </p:nvSpPr>
        <p:spPr/>
        <p:txBody>
          <a:bodyPr/>
          <a:lstStyle/>
          <a:p>
            <a:r>
              <a:rPr lang="es-ES" dirty="0"/>
              <a:t>las actuaciones se han plasmado, por el momento, en </a:t>
            </a:r>
            <a:r>
              <a:rPr lang="es-ES" b="1" dirty="0"/>
              <a:t>una actualización </a:t>
            </a:r>
            <a:r>
              <a:rPr lang="es-ES" dirty="0"/>
              <a:t>de las grandes líneas de la </a:t>
            </a:r>
            <a:r>
              <a:rPr lang="es-ES" b="1" dirty="0"/>
              <a:t>política comercial </a:t>
            </a:r>
            <a:r>
              <a:rPr lang="es-ES" dirty="0"/>
              <a:t>de la UE</a:t>
            </a:r>
          </a:p>
          <a:p>
            <a:r>
              <a:rPr lang="es-ES" dirty="0"/>
              <a:t>eventual revisión profunda de la estrategia de política industrial. </a:t>
            </a:r>
          </a:p>
          <a:p>
            <a:pPr lvl="1"/>
            <a:r>
              <a:rPr lang="es-ES" dirty="0"/>
              <a:t>que la UE mantenga su liderazgo en </a:t>
            </a:r>
            <a:r>
              <a:rPr lang="es-ES" b="1" dirty="0">
                <a:solidFill>
                  <a:srgbClr val="002060"/>
                </a:solidFill>
              </a:rPr>
              <a:t>sectores sensibles y de alto valor añadido,</a:t>
            </a:r>
            <a:r>
              <a:rPr lang="es-ES" dirty="0"/>
              <a:t> potenciando economías de escala y efectos de red positivos. </a:t>
            </a:r>
          </a:p>
        </p:txBody>
      </p:sp>
      <p:sp>
        <p:nvSpPr>
          <p:cNvPr id="4" name="Marcador de pie de página 3">
            <a:extLst>
              <a:ext uri="{FF2B5EF4-FFF2-40B4-BE49-F238E27FC236}">
                <a16:creationId xmlns:a16="http://schemas.microsoft.com/office/drawing/2014/main" id="{552F9DF4-15AE-46CB-8CA8-DDC8622D353E}"/>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5" name="Marcador de número de diapositiva 4">
            <a:extLst>
              <a:ext uri="{FF2B5EF4-FFF2-40B4-BE49-F238E27FC236}">
                <a16:creationId xmlns:a16="http://schemas.microsoft.com/office/drawing/2014/main" id="{833C5A2E-F2CF-4A65-ACE4-981324A049DA}"/>
              </a:ext>
            </a:extLst>
          </p:cNvPr>
          <p:cNvSpPr>
            <a:spLocks noGrp="1"/>
          </p:cNvSpPr>
          <p:nvPr>
            <p:ph type="sldNum" sz="quarter" idx="12"/>
          </p:nvPr>
        </p:nvSpPr>
        <p:spPr/>
        <p:txBody>
          <a:bodyPr/>
          <a:lstStyle/>
          <a:p>
            <a:fld id="{87DDC43B-B104-4356-83A1-0C65941AE8CF}" type="slidenum">
              <a:rPr lang="en-US" altLang="en-US" smtClean="0"/>
              <a:pPr/>
              <a:t>28</a:t>
            </a:fld>
            <a:endParaRPr lang="en-US" altLang="en-US"/>
          </a:p>
        </p:txBody>
      </p:sp>
    </p:spTree>
    <p:extLst>
      <p:ext uri="{BB962C8B-B14F-4D97-AF65-F5344CB8AC3E}">
        <p14:creationId xmlns:p14="http://schemas.microsoft.com/office/powerpoint/2010/main" val="1216120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74F01646-D663-43A0-9BAE-39671D15B096}"/>
              </a:ext>
            </a:extLst>
          </p:cNvPr>
          <p:cNvSpPr/>
          <p:nvPr/>
        </p:nvSpPr>
        <p:spPr>
          <a:xfrm>
            <a:off x="107504" y="335846"/>
            <a:ext cx="9036496" cy="5078313"/>
          </a:xfrm>
          <a:prstGeom prst="rect">
            <a:avLst/>
          </a:prstGeom>
        </p:spPr>
        <p:txBody>
          <a:bodyPr wrap="square">
            <a:spAutoFit/>
          </a:bodyPr>
          <a:lstStyle/>
          <a:p>
            <a:endParaRPr lang="es-ES" dirty="0"/>
          </a:p>
          <a:p>
            <a:endParaRPr lang="es-ES" dirty="0"/>
          </a:p>
          <a:p>
            <a:r>
              <a:rPr lang="es-ES" dirty="0"/>
              <a:t>Las lecturas básicas obligatorias están disponibles en Reprografía desde el inicio de las clases. </a:t>
            </a:r>
          </a:p>
          <a:p>
            <a:r>
              <a:rPr lang="es-ES" b="1" dirty="0"/>
              <a:t>En el curso 2024-25 la clave es ?. </a:t>
            </a:r>
            <a:r>
              <a:rPr lang="es-ES" dirty="0"/>
              <a:t>Contiene los capítulos que entran en el examen de tres libros de texto y se complementan con las lecturas obligatorias que tienen enlaces en las transparencias de cada lección.</a:t>
            </a:r>
          </a:p>
          <a:p>
            <a:r>
              <a:rPr lang="es-ES" dirty="0"/>
              <a:t> </a:t>
            </a:r>
          </a:p>
          <a:p>
            <a:r>
              <a:rPr lang="es-ES" dirty="0"/>
              <a:t>La organización y materiales (incluso las transparencias de clase) se encuentra en la web del curso:</a:t>
            </a:r>
          </a:p>
          <a:p>
            <a:endParaRPr lang="es-ES" dirty="0"/>
          </a:p>
          <a:p>
            <a:r>
              <a:rPr lang="es-ES" dirty="0"/>
              <a:t> </a:t>
            </a:r>
            <a:r>
              <a:rPr lang="es-ES" dirty="0">
                <a:hlinkClick r:id="rId2"/>
              </a:rPr>
              <a:t>https://baobab.uc3m.es/monet/monnet/spip.php?rubrique24</a:t>
            </a:r>
            <a:endParaRPr lang="es-ES" dirty="0"/>
          </a:p>
          <a:p>
            <a:endParaRPr lang="es-ES" dirty="0"/>
          </a:p>
          <a:p>
            <a:r>
              <a:rPr lang="es-ES" dirty="0"/>
              <a:t>Usamos Aula global para la entrega de ejercicios y para los mensajes, asegúrese de leer su correo de la universidad o desviarlo al que use habitualmente.</a:t>
            </a:r>
          </a:p>
          <a:p>
            <a:endParaRPr lang="es-ES" dirty="0"/>
          </a:p>
          <a:p>
            <a:r>
              <a:rPr lang="es-ES" dirty="0"/>
              <a:t> </a:t>
            </a:r>
            <a:endParaRPr lang="en-GB" dirty="0"/>
          </a:p>
        </p:txBody>
      </p:sp>
      <p:sp>
        <p:nvSpPr>
          <p:cNvPr id="5" name="Marcador de pie de página 4">
            <a:extLst>
              <a:ext uri="{FF2B5EF4-FFF2-40B4-BE49-F238E27FC236}">
                <a16:creationId xmlns:a16="http://schemas.microsoft.com/office/drawing/2014/main" id="{3E4AC39E-C120-4E2B-B598-2326B7EB24A0}"/>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Marcador de número de diapositiva 5">
            <a:extLst>
              <a:ext uri="{FF2B5EF4-FFF2-40B4-BE49-F238E27FC236}">
                <a16:creationId xmlns:a16="http://schemas.microsoft.com/office/drawing/2014/main" id="{DD9D3D60-D617-462C-B16A-D1BD8D95F34A}"/>
              </a:ext>
            </a:extLst>
          </p:cNvPr>
          <p:cNvSpPr>
            <a:spLocks noGrp="1"/>
          </p:cNvSpPr>
          <p:nvPr>
            <p:ph type="sldNum" sz="quarter" idx="12"/>
          </p:nvPr>
        </p:nvSpPr>
        <p:spPr/>
        <p:txBody>
          <a:bodyPr/>
          <a:lstStyle/>
          <a:p>
            <a:fld id="{E73F09C7-7C4C-49F5-86EE-8E9B952FC61C}" type="slidenum">
              <a:rPr lang="en-US" altLang="en-US" smtClean="0"/>
              <a:pPr/>
              <a:t>3</a:t>
            </a:fld>
            <a:endParaRPr lang="en-US" altLang="en-US"/>
          </a:p>
        </p:txBody>
      </p:sp>
    </p:spTree>
    <p:extLst>
      <p:ext uri="{BB962C8B-B14F-4D97-AF65-F5344CB8AC3E}">
        <p14:creationId xmlns:p14="http://schemas.microsoft.com/office/powerpoint/2010/main" val="3424314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668C0B-AEBD-4F4D-8D66-6C3D635E5103}"/>
              </a:ext>
            </a:extLst>
          </p:cNvPr>
          <p:cNvSpPr>
            <a:spLocks noGrp="1"/>
          </p:cNvSpPr>
          <p:nvPr>
            <p:ph type="title"/>
          </p:nvPr>
        </p:nvSpPr>
        <p:spPr>
          <a:xfrm>
            <a:off x="457200" y="764704"/>
            <a:ext cx="8229600" cy="652934"/>
          </a:xfrm>
        </p:spPr>
        <p:txBody>
          <a:bodyPr/>
          <a:lstStyle/>
          <a:p>
            <a:r>
              <a:rPr lang="es-ES" dirty="0"/>
              <a:t>Las transparencias están en la web baobab  </a:t>
            </a:r>
            <a:endParaRPr lang="en-GB" dirty="0"/>
          </a:p>
        </p:txBody>
      </p:sp>
      <p:sp>
        <p:nvSpPr>
          <p:cNvPr id="5" name="Rectángulo 4">
            <a:extLst>
              <a:ext uri="{FF2B5EF4-FFF2-40B4-BE49-F238E27FC236}">
                <a16:creationId xmlns:a16="http://schemas.microsoft.com/office/drawing/2014/main" id="{2C4AEBC2-C3B1-4F0B-BD13-F140ADAA13DE}"/>
              </a:ext>
            </a:extLst>
          </p:cNvPr>
          <p:cNvSpPr/>
          <p:nvPr/>
        </p:nvSpPr>
        <p:spPr>
          <a:xfrm>
            <a:off x="755576" y="2353742"/>
            <a:ext cx="6750496" cy="3908762"/>
          </a:xfrm>
          <a:prstGeom prst="rect">
            <a:avLst/>
          </a:prstGeom>
        </p:spPr>
        <p:txBody>
          <a:bodyPr wrap="square">
            <a:spAutoFit/>
          </a:bodyPr>
          <a:lstStyle/>
          <a:p>
            <a:pPr marL="285750" indent="-285750">
              <a:buFont typeface="Arial" panose="020B0604020202020204" pitchFamily="34" charset="0"/>
              <a:buChar char="•"/>
            </a:pPr>
            <a:r>
              <a:rPr lang="es-ES" dirty="0">
                <a:hlinkClick r:id="rId2"/>
              </a:rPr>
              <a:t>Portada del sitio</a:t>
            </a:r>
            <a:r>
              <a:rPr lang="es-ES" dirty="0"/>
              <a:t> &gt; </a:t>
            </a:r>
            <a:r>
              <a:rPr lang="es-ES" dirty="0">
                <a:hlinkClick r:id="rId3"/>
              </a:rPr>
              <a:t>Asignaturas / </a:t>
            </a:r>
            <a:r>
              <a:rPr lang="es-ES" dirty="0" err="1">
                <a:hlinkClick r:id="rId3"/>
              </a:rPr>
              <a:t>Teaching</a:t>
            </a:r>
            <a:r>
              <a:rPr lang="es-ES" dirty="0"/>
              <a:t> &gt; </a:t>
            </a:r>
            <a:r>
              <a:rPr lang="es-ES" dirty="0">
                <a:hlinkClick r:id="rId4"/>
              </a:rPr>
              <a:t>Economía de la Integración Europea</a:t>
            </a:r>
            <a:r>
              <a:rPr lang="es-ES" dirty="0"/>
              <a:t> &gt; EIE – Transparencias </a:t>
            </a:r>
            <a:endParaRPr lang="es-ES" dirty="0">
              <a:solidFill>
                <a:srgbClr val="FF0000"/>
              </a:solidFill>
            </a:endParaRPr>
          </a:p>
          <a:p>
            <a:pPr marL="742950" lvl="1" indent="-285750">
              <a:buFont typeface="Arial" panose="020B0604020202020204" pitchFamily="34" charset="0"/>
              <a:buChar char="•"/>
            </a:pPr>
            <a:r>
              <a:rPr lang="es-ES" dirty="0">
                <a:solidFill>
                  <a:srgbClr val="FF0000"/>
                </a:solidFill>
              </a:rPr>
              <a:t>Este camino aparee siempre arriba de la página y permite navegar simplemente pinchando, p. e. en </a:t>
            </a:r>
            <a:r>
              <a:rPr lang="es-ES" dirty="0">
                <a:hlinkClick r:id="rId2"/>
              </a:rPr>
              <a:t>Portada del sitio</a:t>
            </a:r>
            <a:r>
              <a:rPr lang="es-ES" dirty="0"/>
              <a:t> </a:t>
            </a:r>
            <a:r>
              <a:rPr lang="es-ES" dirty="0">
                <a:solidFill>
                  <a:srgbClr val="FF0000"/>
                </a:solidFill>
              </a:rPr>
              <a:t>volveríamos a la raíz del sitio.</a:t>
            </a:r>
            <a:endParaRPr lang="es-ES" dirty="0"/>
          </a:p>
          <a:p>
            <a:pPr marL="285750" indent="-285750">
              <a:buFont typeface="Arial" panose="020B0604020202020204" pitchFamily="34" charset="0"/>
              <a:buChar char="•"/>
            </a:pPr>
            <a:endParaRPr lang="es-ES" dirty="0"/>
          </a:p>
          <a:p>
            <a:pPr marL="285750" indent="-285750">
              <a:buFont typeface="Arial" panose="020B0604020202020204" pitchFamily="34" charset="0"/>
              <a:buChar char="•"/>
            </a:pPr>
            <a:r>
              <a:rPr lang="es-ES" dirty="0">
                <a:solidFill>
                  <a:srgbClr val="333333"/>
                </a:solidFill>
                <a:latin typeface="Verdana" panose="020B0604030504040204" pitchFamily="34" charset="0"/>
              </a:rPr>
              <a:t>También puede usar el enlace directo a las transparencias: </a:t>
            </a:r>
            <a:r>
              <a:rPr lang="es-ES" dirty="0">
                <a:solidFill>
                  <a:srgbClr val="333333"/>
                </a:solidFill>
                <a:latin typeface="Verdana" panose="020B0604030504040204" pitchFamily="34" charset="0"/>
                <a:hlinkClick r:id="rId5"/>
              </a:rPr>
              <a:t>https://baobab.uc3m.es/monet/monnet/spip.php?rubrique21</a:t>
            </a:r>
            <a:endParaRPr lang="es-ES" dirty="0">
              <a:solidFill>
                <a:srgbClr val="333333"/>
              </a:solidFill>
              <a:latin typeface="Verdana" panose="020B0604030504040204" pitchFamily="34" charset="0"/>
            </a:endParaRPr>
          </a:p>
          <a:p>
            <a:pPr marL="342900" indent="-342900">
              <a:buFont typeface="+mj-lt"/>
              <a:buAutoNum type="arabicPeriod"/>
            </a:pPr>
            <a:r>
              <a:rPr lang="es-ES" dirty="0"/>
              <a:t>Recuerde que debajo de cada página aparece:</a:t>
            </a:r>
          </a:p>
          <a:p>
            <a:pPr lvl="3"/>
            <a:r>
              <a:rPr lang="en-GB" b="1" dirty="0"/>
              <a:t>0</a:t>
            </a:r>
            <a:r>
              <a:rPr lang="en-GB" dirty="0"/>
              <a:t> | </a:t>
            </a:r>
            <a:r>
              <a:rPr lang="en-GB" dirty="0">
                <a:hlinkClick r:id="rId6"/>
              </a:rPr>
              <a:t>10</a:t>
            </a:r>
            <a:r>
              <a:rPr lang="en-GB" dirty="0"/>
              <a:t> | </a:t>
            </a:r>
            <a:r>
              <a:rPr lang="en-GB" dirty="0">
                <a:hlinkClick r:id="rId7"/>
              </a:rPr>
              <a:t>20</a:t>
            </a:r>
            <a:r>
              <a:rPr lang="en-GB" dirty="0"/>
              <a:t> | </a:t>
            </a:r>
            <a:r>
              <a:rPr lang="en-GB" dirty="0">
                <a:hlinkClick r:id="rId8"/>
              </a:rPr>
              <a:t>30</a:t>
            </a:r>
            <a:r>
              <a:rPr lang="en-GB" dirty="0"/>
              <a:t> | </a:t>
            </a:r>
            <a:r>
              <a:rPr lang="en-GB" dirty="0">
                <a:hlinkClick r:id="rId9"/>
              </a:rPr>
              <a:t>40</a:t>
            </a:r>
            <a:r>
              <a:rPr lang="en-GB" dirty="0"/>
              <a:t> | </a:t>
            </a:r>
            <a:r>
              <a:rPr lang="en-GB" dirty="0">
                <a:hlinkClick r:id="rId10"/>
              </a:rPr>
              <a:t>50</a:t>
            </a:r>
            <a:r>
              <a:rPr lang="en-GB" dirty="0"/>
              <a:t> | </a:t>
            </a:r>
            <a:r>
              <a:rPr lang="en-GB" dirty="0">
                <a:hlinkClick r:id="rId11"/>
              </a:rPr>
              <a:t>60</a:t>
            </a:r>
            <a:r>
              <a:rPr lang="en-GB" dirty="0"/>
              <a:t> | </a:t>
            </a:r>
            <a:r>
              <a:rPr lang="en-GB" dirty="0">
                <a:hlinkClick r:id="rId12"/>
              </a:rPr>
              <a:t>70</a:t>
            </a:r>
            <a:r>
              <a:rPr lang="en-GB" dirty="0"/>
              <a:t> | </a:t>
            </a:r>
            <a:r>
              <a:rPr lang="en-GB" dirty="0">
                <a:hlinkClick r:id="rId13"/>
              </a:rPr>
              <a:t>80</a:t>
            </a:r>
            <a:r>
              <a:rPr lang="en-GB" dirty="0"/>
              <a:t> |	</a:t>
            </a:r>
          </a:p>
          <a:p>
            <a:pPr lvl="3"/>
            <a:r>
              <a:rPr lang="es-ES" sz="1400" dirty="0"/>
              <a:t>E</a:t>
            </a:r>
            <a:r>
              <a:rPr lang="en-GB" sz="1400" dirty="0"/>
              <a:t>s </a:t>
            </a:r>
            <a:r>
              <a:rPr lang="en-GB" sz="1400" dirty="0" err="1"/>
              <a:t>necesario</a:t>
            </a:r>
            <a:r>
              <a:rPr lang="en-GB" sz="1400" dirty="0"/>
              <a:t> </a:t>
            </a:r>
            <a:r>
              <a:rPr lang="en-GB" sz="1400" dirty="0" err="1"/>
              <a:t>pinchar</a:t>
            </a:r>
            <a:r>
              <a:rPr lang="en-GB" sz="1400" dirty="0"/>
              <a:t> </a:t>
            </a:r>
            <a:r>
              <a:rPr lang="en-GB" sz="1400" dirty="0" err="1"/>
              <a:t>en</a:t>
            </a:r>
            <a:r>
              <a:rPr lang="en-GB" sz="1400" dirty="0"/>
              <a:t> el 10 para </a:t>
            </a:r>
            <a:r>
              <a:rPr lang="en-GB" sz="1400" dirty="0" err="1"/>
              <a:t>ver</a:t>
            </a:r>
            <a:r>
              <a:rPr lang="en-GB" sz="1400" dirty="0"/>
              <a:t> las </a:t>
            </a:r>
            <a:r>
              <a:rPr lang="en-GB" sz="1400" dirty="0" err="1"/>
              <a:t>diez</a:t>
            </a:r>
            <a:r>
              <a:rPr lang="en-GB" sz="1400" dirty="0"/>
              <a:t> </a:t>
            </a:r>
            <a:r>
              <a:rPr lang="en-GB" sz="1400" dirty="0" err="1"/>
              <a:t>siguientes</a:t>
            </a:r>
            <a:r>
              <a:rPr lang="en-GB" sz="1400" dirty="0"/>
              <a:t> entradas, </a:t>
            </a:r>
            <a:r>
              <a:rPr lang="en-GB" sz="1400" dirty="0" err="1"/>
              <a:t>luego</a:t>
            </a:r>
            <a:r>
              <a:rPr lang="en-GB" sz="1400" dirty="0"/>
              <a:t> </a:t>
            </a:r>
            <a:r>
              <a:rPr lang="en-GB" sz="1400" dirty="0" err="1"/>
              <a:t>en</a:t>
            </a:r>
            <a:r>
              <a:rPr lang="en-GB" sz="1400" dirty="0"/>
              <a:t> el 20 para las </a:t>
            </a:r>
            <a:r>
              <a:rPr lang="en-GB" sz="1400" dirty="0" err="1"/>
              <a:t>siguientes</a:t>
            </a:r>
            <a:r>
              <a:rPr lang="en-GB" sz="1400" dirty="0"/>
              <a:t> y </a:t>
            </a:r>
            <a:r>
              <a:rPr lang="en-GB" sz="1400" dirty="0" err="1"/>
              <a:t>así</a:t>
            </a:r>
            <a:r>
              <a:rPr lang="en-GB" sz="1400" dirty="0"/>
              <a:t> </a:t>
            </a:r>
            <a:r>
              <a:rPr lang="en-GB" sz="1400" dirty="0" err="1"/>
              <a:t>sucesivamente</a:t>
            </a:r>
            <a:r>
              <a:rPr lang="en-GB" dirty="0"/>
              <a:t>.</a:t>
            </a:r>
          </a:p>
        </p:txBody>
      </p:sp>
      <p:sp>
        <p:nvSpPr>
          <p:cNvPr id="7" name="Marcador de pie de página 6">
            <a:extLst>
              <a:ext uri="{FF2B5EF4-FFF2-40B4-BE49-F238E27FC236}">
                <a16:creationId xmlns:a16="http://schemas.microsoft.com/office/drawing/2014/main" id="{03A843C1-8D0A-4311-A033-A0AF96A2D62E}"/>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8" name="Marcador de número de diapositiva 7">
            <a:extLst>
              <a:ext uri="{FF2B5EF4-FFF2-40B4-BE49-F238E27FC236}">
                <a16:creationId xmlns:a16="http://schemas.microsoft.com/office/drawing/2014/main" id="{73A8BE7B-6BA4-44E3-B647-FBD1916BA2EF}"/>
              </a:ext>
            </a:extLst>
          </p:cNvPr>
          <p:cNvSpPr>
            <a:spLocks noGrp="1"/>
          </p:cNvSpPr>
          <p:nvPr>
            <p:ph type="sldNum" sz="quarter" idx="12"/>
          </p:nvPr>
        </p:nvSpPr>
        <p:spPr/>
        <p:txBody>
          <a:bodyPr/>
          <a:lstStyle/>
          <a:p>
            <a:fld id="{773DD6FF-E3F6-4E05-AF65-B933D036B933}" type="slidenum">
              <a:rPr lang="en-US" altLang="en-US" smtClean="0"/>
              <a:pPr/>
              <a:t>4</a:t>
            </a:fld>
            <a:endParaRPr lang="en-US" altLang="en-US"/>
          </a:p>
        </p:txBody>
      </p:sp>
    </p:spTree>
    <p:extLst>
      <p:ext uri="{BB962C8B-B14F-4D97-AF65-F5344CB8AC3E}">
        <p14:creationId xmlns:p14="http://schemas.microsoft.com/office/powerpoint/2010/main" val="3713641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459EBA-FCAD-40BC-97DA-241B16027661}"/>
              </a:ext>
            </a:extLst>
          </p:cNvPr>
          <p:cNvSpPr>
            <a:spLocks noGrp="1"/>
          </p:cNvSpPr>
          <p:nvPr>
            <p:ph type="title"/>
          </p:nvPr>
        </p:nvSpPr>
        <p:spPr>
          <a:xfrm>
            <a:off x="457200" y="731836"/>
            <a:ext cx="8229600" cy="685801"/>
          </a:xfrm>
        </p:spPr>
        <p:txBody>
          <a:bodyPr/>
          <a:lstStyle/>
          <a:p>
            <a:r>
              <a:rPr lang="es-ES" dirty="0"/>
              <a:t>Organización de la web de la Cátedra Jean Monnet</a:t>
            </a:r>
            <a:endParaRPr lang="en-GB" dirty="0"/>
          </a:p>
        </p:txBody>
      </p:sp>
      <p:sp>
        <p:nvSpPr>
          <p:cNvPr id="3" name="Marcador de contenido 2">
            <a:extLst>
              <a:ext uri="{FF2B5EF4-FFF2-40B4-BE49-F238E27FC236}">
                <a16:creationId xmlns:a16="http://schemas.microsoft.com/office/drawing/2014/main" id="{DEDC7A1B-06E5-467F-8BF3-BFF273C8C815}"/>
              </a:ext>
            </a:extLst>
          </p:cNvPr>
          <p:cNvSpPr>
            <a:spLocks noGrp="1"/>
          </p:cNvSpPr>
          <p:nvPr>
            <p:ph idx="1"/>
          </p:nvPr>
        </p:nvSpPr>
        <p:spPr>
          <a:xfrm>
            <a:off x="457200" y="2060848"/>
            <a:ext cx="8229600" cy="4065315"/>
          </a:xfrm>
        </p:spPr>
        <p:txBody>
          <a:bodyPr/>
          <a:lstStyle/>
          <a:p>
            <a:r>
              <a:rPr lang="en-GB" sz="2800" dirty="0">
                <a:hlinkClick r:id="rId2"/>
              </a:rPr>
              <a:t>Los </a:t>
            </a:r>
            <a:r>
              <a:rPr lang="en-GB" sz="2800" dirty="0" err="1">
                <a:hlinkClick r:id="rId2"/>
              </a:rPr>
              <a:t>materiales</a:t>
            </a:r>
            <a:r>
              <a:rPr lang="en-GB" sz="2800" dirty="0">
                <a:hlinkClick r:id="rId2"/>
              </a:rPr>
              <a:t> de </a:t>
            </a:r>
            <a:r>
              <a:rPr lang="en-GB" sz="2800" dirty="0" err="1">
                <a:hlinkClick r:id="rId2"/>
              </a:rPr>
              <a:t>Economía</a:t>
            </a:r>
            <a:r>
              <a:rPr lang="en-GB" sz="2800" dirty="0">
                <a:hlinkClick r:id="rId2"/>
              </a:rPr>
              <a:t> de la </a:t>
            </a:r>
            <a:r>
              <a:rPr lang="en-GB" sz="2800" dirty="0" err="1">
                <a:hlinkClick r:id="rId2"/>
              </a:rPr>
              <a:t>Integración</a:t>
            </a:r>
            <a:r>
              <a:rPr lang="en-GB" sz="2800" dirty="0">
                <a:hlinkClick r:id="rId2"/>
              </a:rPr>
              <a:t> </a:t>
            </a:r>
            <a:r>
              <a:rPr lang="en-GB" sz="2800" dirty="0" err="1">
                <a:hlinkClick r:id="rId2"/>
              </a:rPr>
              <a:t>Europea</a:t>
            </a:r>
            <a:r>
              <a:rPr lang="en-GB" sz="2800" dirty="0">
                <a:hlinkClick r:id="rId2"/>
              </a:rPr>
              <a:t> </a:t>
            </a:r>
            <a:r>
              <a:rPr lang="en-GB" sz="2800" dirty="0" err="1">
                <a:hlinkClick r:id="rId2"/>
              </a:rPr>
              <a:t>están</a:t>
            </a:r>
            <a:r>
              <a:rPr lang="en-GB" sz="2800" dirty="0">
                <a:hlinkClick r:id="rId2"/>
              </a:rPr>
              <a:t> </a:t>
            </a:r>
            <a:r>
              <a:rPr lang="en-GB" sz="2800" dirty="0" err="1">
                <a:hlinkClick r:id="rId2"/>
              </a:rPr>
              <a:t>en</a:t>
            </a:r>
            <a:endParaRPr lang="en-GB" sz="2800" dirty="0">
              <a:hlinkClick r:id="rId2"/>
            </a:endParaRPr>
          </a:p>
          <a:p>
            <a:r>
              <a:rPr lang="en-GB" sz="1800" dirty="0">
                <a:hlinkClick r:id="rId2"/>
              </a:rPr>
              <a:t>https://baobab.uc3m.es/monet/monnet/spip.php?rubrique24</a:t>
            </a:r>
            <a:endParaRPr lang="en-GB" sz="1800" dirty="0"/>
          </a:p>
          <a:p>
            <a:r>
              <a:rPr lang="es-ES" dirty="0"/>
              <a:t>También puede poner en Google “Monnet uc3m” aparece la portada del sitio </a:t>
            </a:r>
            <a:r>
              <a:rPr lang="es-ES" dirty="0">
                <a:hlinkClick r:id="rId3"/>
              </a:rPr>
              <a:t>https://baobab.uc3m.es/monet/monnet/</a:t>
            </a:r>
            <a:endParaRPr lang="es-ES" dirty="0"/>
          </a:p>
          <a:p>
            <a:r>
              <a:rPr lang="es-ES" sz="2800" dirty="0"/>
              <a:t>y luego permite navegar a </a:t>
            </a:r>
            <a:r>
              <a:rPr lang="es-ES" sz="2800" dirty="0">
                <a:hlinkClick r:id="rId4"/>
              </a:rPr>
              <a:t>Asignaturas / </a:t>
            </a:r>
            <a:r>
              <a:rPr lang="es-ES" sz="2800" dirty="0" err="1">
                <a:hlinkClick r:id="rId4"/>
              </a:rPr>
              <a:t>Teaching</a:t>
            </a:r>
            <a:r>
              <a:rPr lang="es-ES" sz="2800" dirty="0"/>
              <a:t> &gt; Economía de la Integración Europea</a:t>
            </a:r>
            <a:endParaRPr lang="en-GB" sz="2800" dirty="0"/>
          </a:p>
        </p:txBody>
      </p:sp>
      <p:sp>
        <p:nvSpPr>
          <p:cNvPr id="6" name="Marcador de pie de página 5">
            <a:extLst>
              <a:ext uri="{FF2B5EF4-FFF2-40B4-BE49-F238E27FC236}">
                <a16:creationId xmlns:a16="http://schemas.microsoft.com/office/drawing/2014/main" id="{47D95488-9089-47AB-ADDA-F123CFE82C96}"/>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7" name="Marcador de número de diapositiva 6">
            <a:extLst>
              <a:ext uri="{FF2B5EF4-FFF2-40B4-BE49-F238E27FC236}">
                <a16:creationId xmlns:a16="http://schemas.microsoft.com/office/drawing/2014/main" id="{2E9503F7-54B1-4BEE-879E-95E215D00F9E}"/>
              </a:ext>
            </a:extLst>
          </p:cNvPr>
          <p:cNvSpPr>
            <a:spLocks noGrp="1"/>
          </p:cNvSpPr>
          <p:nvPr>
            <p:ph type="sldNum" sz="quarter" idx="12"/>
          </p:nvPr>
        </p:nvSpPr>
        <p:spPr/>
        <p:txBody>
          <a:bodyPr/>
          <a:lstStyle/>
          <a:p>
            <a:fld id="{87DDC43B-B104-4356-83A1-0C65941AE8CF}" type="slidenum">
              <a:rPr lang="en-US" altLang="en-US" smtClean="0"/>
              <a:pPr/>
              <a:t>5</a:t>
            </a:fld>
            <a:endParaRPr lang="en-US" altLang="en-US"/>
          </a:p>
        </p:txBody>
      </p:sp>
    </p:spTree>
    <p:extLst>
      <p:ext uri="{BB962C8B-B14F-4D97-AF65-F5344CB8AC3E}">
        <p14:creationId xmlns:p14="http://schemas.microsoft.com/office/powerpoint/2010/main" val="1078531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3EBD88-3D05-4C70-BA73-0173D9702C5E}"/>
              </a:ext>
            </a:extLst>
          </p:cNvPr>
          <p:cNvSpPr>
            <a:spLocks noGrp="1"/>
          </p:cNvSpPr>
          <p:nvPr>
            <p:ph type="title"/>
          </p:nvPr>
        </p:nvSpPr>
        <p:spPr>
          <a:xfrm>
            <a:off x="539552" y="1447800"/>
            <a:ext cx="2878351" cy="1447800"/>
          </a:xfrm>
        </p:spPr>
        <p:txBody>
          <a:bodyPr/>
          <a:lstStyle/>
          <a:p>
            <a:r>
              <a:rPr lang="es-ES" b="1" dirty="0"/>
              <a:t>Lecturas complementarias</a:t>
            </a:r>
            <a:endParaRPr lang="en-GB" b="1" dirty="0"/>
          </a:p>
        </p:txBody>
      </p:sp>
      <p:sp>
        <p:nvSpPr>
          <p:cNvPr id="3" name="Marcador de contenido 2">
            <a:extLst>
              <a:ext uri="{FF2B5EF4-FFF2-40B4-BE49-F238E27FC236}">
                <a16:creationId xmlns:a16="http://schemas.microsoft.com/office/drawing/2014/main" id="{222E2C03-1F31-4B70-928C-E6BD1FD41270}"/>
              </a:ext>
            </a:extLst>
          </p:cNvPr>
          <p:cNvSpPr>
            <a:spLocks noGrp="1"/>
          </p:cNvSpPr>
          <p:nvPr>
            <p:ph idx="1"/>
          </p:nvPr>
        </p:nvSpPr>
        <p:spPr/>
        <p:txBody>
          <a:bodyPr>
            <a:normAutofit fontScale="92500" lnSpcReduction="10000"/>
          </a:bodyPr>
          <a:lstStyle/>
          <a:p>
            <a:r>
              <a:rPr lang="es-ES" dirty="0"/>
              <a:t>Subsecciones en las lecturas:</a:t>
            </a:r>
          </a:p>
          <a:p>
            <a:pPr>
              <a:buFont typeface="+mj-lt"/>
              <a:buAutoNum type="arabicPeriod"/>
            </a:pPr>
            <a:r>
              <a:rPr lang="es-ES" sz="1800" dirty="0">
                <a:hlinkClick r:id="rId2"/>
              </a:rPr>
              <a:t>Crisis Financiera</a:t>
            </a:r>
            <a:endParaRPr lang="es-ES" sz="1800" dirty="0"/>
          </a:p>
          <a:p>
            <a:pPr>
              <a:buFont typeface="+mj-lt"/>
              <a:buAutoNum type="arabicPeriod"/>
            </a:pPr>
            <a:r>
              <a:rPr lang="es-ES" sz="1800" dirty="0">
                <a:hlinkClick r:id="rId3"/>
              </a:rPr>
              <a:t>Economía del territorio, urbanismo y medio ambiente</a:t>
            </a:r>
            <a:endParaRPr lang="es-ES" sz="1800" dirty="0"/>
          </a:p>
          <a:p>
            <a:pPr>
              <a:buFont typeface="+mj-lt"/>
              <a:buAutoNum type="arabicPeriod"/>
            </a:pPr>
            <a:r>
              <a:rPr lang="es-ES" sz="1800" dirty="0">
                <a:hlinkClick r:id="rId4"/>
              </a:rPr>
              <a:t>El horizonte financiero 2014-20 y la reforma de la PAC 2020-2026</a:t>
            </a:r>
            <a:endParaRPr lang="es-ES" sz="1800" dirty="0"/>
          </a:p>
          <a:p>
            <a:pPr>
              <a:buFont typeface="+mj-lt"/>
              <a:buAutoNum type="arabicPeriod"/>
            </a:pPr>
            <a:r>
              <a:rPr lang="es-ES" sz="1800" dirty="0"/>
              <a:t> ---</a:t>
            </a:r>
          </a:p>
          <a:p>
            <a:pPr>
              <a:buFont typeface="+mj-lt"/>
              <a:buAutoNum type="arabicPeriod"/>
            </a:pPr>
            <a:r>
              <a:rPr lang="es-ES" sz="1800" dirty="0">
                <a:hlinkClick r:id="rId5"/>
              </a:rPr>
              <a:t>Política Ambiental Europea</a:t>
            </a:r>
            <a:endParaRPr lang="es-ES" sz="1800" dirty="0"/>
          </a:p>
          <a:p>
            <a:pPr>
              <a:buFont typeface="+mj-lt"/>
              <a:buAutoNum type="arabicPeriod"/>
            </a:pPr>
            <a:r>
              <a:rPr lang="es-ES" sz="1800" dirty="0">
                <a:hlinkClick r:id="rId6"/>
              </a:rPr>
              <a:t>Reglas fiscales y crecimiento</a:t>
            </a:r>
            <a:endParaRPr lang="es-ES" sz="1800" dirty="0"/>
          </a:p>
          <a:p>
            <a:pPr>
              <a:buFont typeface="+mj-lt"/>
              <a:buAutoNum type="arabicPeriod"/>
            </a:pPr>
            <a:r>
              <a:rPr lang="es-ES" sz="1800" dirty="0" err="1">
                <a:hlinkClick r:id="rId7"/>
              </a:rPr>
              <a:t>Trade</a:t>
            </a:r>
            <a:r>
              <a:rPr lang="es-ES" sz="1800" dirty="0">
                <a:hlinkClick r:id="rId7"/>
              </a:rPr>
              <a:t> and WTO</a:t>
            </a:r>
            <a:endParaRPr lang="es-ES" sz="1800" dirty="0"/>
          </a:p>
          <a:p>
            <a:pPr>
              <a:buFont typeface="+mj-lt"/>
              <a:buAutoNum type="arabicPeriod"/>
            </a:pPr>
            <a:r>
              <a:rPr lang="es-ES" sz="1800" dirty="0">
                <a:hlinkClick r:id="rId8"/>
              </a:rPr>
              <a:t>Unión Bancaria Europea</a:t>
            </a:r>
            <a:endParaRPr lang="es-ES" sz="1800" dirty="0"/>
          </a:p>
          <a:p>
            <a:pPr>
              <a:buFont typeface="+mj-lt"/>
              <a:buAutoNum type="arabicPeriod"/>
            </a:pPr>
            <a:r>
              <a:rPr lang="es-ES" sz="1800" dirty="0">
                <a:hlinkClick r:id="rId9"/>
              </a:rPr>
              <a:t>Moneda Única y Unión Económica</a:t>
            </a:r>
            <a:endParaRPr lang="es-ES" sz="1800" dirty="0"/>
          </a:p>
          <a:p>
            <a:pPr marL="514350" indent="-514350">
              <a:buFont typeface="+mj-lt"/>
              <a:buAutoNum type="arabicPeriod"/>
            </a:pPr>
            <a:endParaRPr lang="en-GB" dirty="0"/>
          </a:p>
        </p:txBody>
      </p:sp>
      <p:sp>
        <p:nvSpPr>
          <p:cNvPr id="4" name="Marcador de texto 3">
            <a:extLst>
              <a:ext uri="{FF2B5EF4-FFF2-40B4-BE49-F238E27FC236}">
                <a16:creationId xmlns:a16="http://schemas.microsoft.com/office/drawing/2014/main" id="{D011F3AC-81A3-43B9-8EB6-1525D4241589}"/>
              </a:ext>
            </a:extLst>
          </p:cNvPr>
          <p:cNvSpPr>
            <a:spLocks noGrp="1"/>
          </p:cNvSpPr>
          <p:nvPr>
            <p:ph type="body" sz="half" idx="2"/>
          </p:nvPr>
        </p:nvSpPr>
        <p:spPr/>
        <p:txBody>
          <a:bodyPr>
            <a:normAutofit fontScale="92500" lnSpcReduction="20000"/>
          </a:bodyPr>
          <a:lstStyle/>
          <a:p>
            <a:r>
              <a:rPr lang="es-ES" dirty="0"/>
              <a:t>Su objetivo es incluir temas de actualidad en la UE, por ejemplo, la Unión Bancaria, y permitir que el alumno se oriente para empezar a buscar bibliografía sobre un tema para su trabajo de curso o futuro TFG.</a:t>
            </a:r>
          </a:p>
          <a:p>
            <a:r>
              <a:rPr lang="es-ES" dirty="0"/>
              <a:t>Están en este enlace: </a:t>
            </a:r>
            <a:r>
              <a:rPr lang="es-ES" dirty="0">
                <a:hlinkClick r:id="rId10"/>
              </a:rPr>
              <a:t>https://baobab.uc3m.es/monet/monnet/spip.php?rubrique23</a:t>
            </a:r>
            <a:endParaRPr lang="es-ES" dirty="0"/>
          </a:p>
          <a:p>
            <a:r>
              <a:rPr lang="es-ES" dirty="0"/>
              <a:t>Y tienen subsecciones sobre los siguientes temas específicos: </a:t>
            </a:r>
            <a:r>
              <a:rPr lang="es-ES" dirty="0">
                <a:sym typeface="Wingdings" panose="05000000000000000000" pitchFamily="2" charset="2"/>
              </a:rPr>
              <a:t></a:t>
            </a:r>
            <a:endParaRPr lang="en-GB" dirty="0"/>
          </a:p>
        </p:txBody>
      </p:sp>
      <p:sp>
        <p:nvSpPr>
          <p:cNvPr id="7" name="Marcador de pie de página 6">
            <a:extLst>
              <a:ext uri="{FF2B5EF4-FFF2-40B4-BE49-F238E27FC236}">
                <a16:creationId xmlns:a16="http://schemas.microsoft.com/office/drawing/2014/main" id="{CF544D9E-1896-4BA7-BD19-476B8661C571}"/>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8" name="Marcador de número de diapositiva 7">
            <a:extLst>
              <a:ext uri="{FF2B5EF4-FFF2-40B4-BE49-F238E27FC236}">
                <a16:creationId xmlns:a16="http://schemas.microsoft.com/office/drawing/2014/main" id="{AD3954B8-7388-480B-80B0-3F309BC81949}"/>
              </a:ext>
            </a:extLst>
          </p:cNvPr>
          <p:cNvSpPr>
            <a:spLocks noGrp="1"/>
          </p:cNvSpPr>
          <p:nvPr>
            <p:ph type="sldNum" sz="quarter" idx="12"/>
          </p:nvPr>
        </p:nvSpPr>
        <p:spPr/>
        <p:txBody>
          <a:bodyPr/>
          <a:lstStyle/>
          <a:p>
            <a:fld id="{330CA08E-2E22-46DF-9379-82794FB9A906}" type="slidenum">
              <a:rPr lang="en-US" altLang="en-US" smtClean="0"/>
              <a:pPr/>
              <a:t>6</a:t>
            </a:fld>
            <a:endParaRPr lang="en-US" altLang="en-US"/>
          </a:p>
        </p:txBody>
      </p:sp>
    </p:spTree>
    <p:extLst>
      <p:ext uri="{BB962C8B-B14F-4D97-AF65-F5344CB8AC3E}">
        <p14:creationId xmlns:p14="http://schemas.microsoft.com/office/powerpoint/2010/main" val="1588687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94D18F-C330-4528-8A2F-9B77E9E0382D}"/>
              </a:ext>
            </a:extLst>
          </p:cNvPr>
          <p:cNvSpPr>
            <a:spLocks noGrp="1"/>
          </p:cNvSpPr>
          <p:nvPr>
            <p:ph type="title"/>
          </p:nvPr>
        </p:nvSpPr>
        <p:spPr/>
        <p:txBody>
          <a:bodyPr/>
          <a:lstStyle/>
          <a:p>
            <a:r>
              <a:rPr lang="en-GB" dirty="0" err="1"/>
              <a:t>Calificación</a:t>
            </a:r>
            <a:endParaRPr lang="en-GB" dirty="0"/>
          </a:p>
        </p:txBody>
      </p:sp>
      <p:sp>
        <p:nvSpPr>
          <p:cNvPr id="3" name="Marcador de contenido 2">
            <a:extLst>
              <a:ext uri="{FF2B5EF4-FFF2-40B4-BE49-F238E27FC236}">
                <a16:creationId xmlns:a16="http://schemas.microsoft.com/office/drawing/2014/main" id="{461AF393-84AE-4915-8875-56EE5708C8B1}"/>
              </a:ext>
            </a:extLst>
          </p:cNvPr>
          <p:cNvSpPr>
            <a:spLocks noGrp="1"/>
          </p:cNvSpPr>
          <p:nvPr>
            <p:ph idx="1"/>
          </p:nvPr>
        </p:nvSpPr>
        <p:spPr/>
        <p:txBody>
          <a:bodyPr/>
          <a:lstStyle/>
          <a:p>
            <a:r>
              <a:rPr lang="es-ES" dirty="0"/>
              <a:t>Los criterios de calificación están en:</a:t>
            </a:r>
          </a:p>
          <a:p>
            <a:pPr lvl="1"/>
            <a:r>
              <a:rPr lang="en-GB" dirty="0">
                <a:hlinkClick r:id="rId2"/>
              </a:rPr>
              <a:t>https://baobab.uc3m.es/monet/monnet/spip.php?rubrique51</a:t>
            </a:r>
            <a:endParaRPr lang="en-GB" dirty="0"/>
          </a:p>
          <a:p>
            <a:pPr lvl="1"/>
            <a:r>
              <a:rPr lang="en-GB" b="1" dirty="0"/>
              <a:t>Antes de </a:t>
            </a:r>
            <a:r>
              <a:rPr lang="en-GB" b="1" dirty="0" err="1"/>
              <a:t>comenzar</a:t>
            </a:r>
            <a:r>
              <a:rPr lang="en-GB" b="1" dirty="0"/>
              <a:t> a </a:t>
            </a:r>
            <a:r>
              <a:rPr lang="en-GB" b="1" dirty="0" err="1"/>
              <a:t>escribir</a:t>
            </a:r>
            <a:r>
              <a:rPr lang="en-GB" b="1" dirty="0"/>
              <a:t> el </a:t>
            </a:r>
            <a:r>
              <a:rPr lang="en-GB" b="1" dirty="0" err="1"/>
              <a:t>trabajo</a:t>
            </a:r>
            <a:r>
              <a:rPr lang="en-GB" b="1" dirty="0"/>
              <a:t> de </a:t>
            </a:r>
            <a:r>
              <a:rPr lang="en-GB" b="1" dirty="0" err="1"/>
              <a:t>curso</a:t>
            </a:r>
            <a:r>
              <a:rPr lang="en-GB" b="1" dirty="0"/>
              <a:t> </a:t>
            </a:r>
            <a:r>
              <a:rPr lang="en-GB" b="1" dirty="0" err="1"/>
              <a:t>consulte</a:t>
            </a:r>
            <a:r>
              <a:rPr lang="en-GB" b="1" dirty="0"/>
              <a:t>: </a:t>
            </a:r>
          </a:p>
          <a:p>
            <a:pPr lvl="1"/>
            <a:r>
              <a:rPr lang="en-GB" dirty="0"/>
              <a:t>https://baobab.uc3m.es/monet/monnet/spip.php?article191</a:t>
            </a:r>
          </a:p>
          <a:p>
            <a:pPr lvl="1"/>
            <a:endParaRPr lang="en-GB" dirty="0"/>
          </a:p>
        </p:txBody>
      </p:sp>
      <p:sp>
        <p:nvSpPr>
          <p:cNvPr id="6" name="Marcador de pie de página 5">
            <a:extLst>
              <a:ext uri="{FF2B5EF4-FFF2-40B4-BE49-F238E27FC236}">
                <a16:creationId xmlns:a16="http://schemas.microsoft.com/office/drawing/2014/main" id="{60E8569D-E810-4847-BAF1-0F57080C09BE}"/>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7" name="Marcador de número de diapositiva 6">
            <a:extLst>
              <a:ext uri="{FF2B5EF4-FFF2-40B4-BE49-F238E27FC236}">
                <a16:creationId xmlns:a16="http://schemas.microsoft.com/office/drawing/2014/main" id="{63213F56-6C2F-427E-8230-B001D52110F7}"/>
              </a:ext>
            </a:extLst>
          </p:cNvPr>
          <p:cNvSpPr>
            <a:spLocks noGrp="1"/>
          </p:cNvSpPr>
          <p:nvPr>
            <p:ph type="sldNum" sz="quarter" idx="12"/>
          </p:nvPr>
        </p:nvSpPr>
        <p:spPr/>
        <p:txBody>
          <a:bodyPr/>
          <a:lstStyle/>
          <a:p>
            <a:fld id="{87DDC43B-B104-4356-83A1-0C65941AE8CF}" type="slidenum">
              <a:rPr lang="en-US" altLang="en-US" smtClean="0"/>
              <a:pPr/>
              <a:t>7</a:t>
            </a:fld>
            <a:endParaRPr lang="en-US" altLang="en-US"/>
          </a:p>
        </p:txBody>
      </p:sp>
    </p:spTree>
    <p:extLst>
      <p:ext uri="{BB962C8B-B14F-4D97-AF65-F5344CB8AC3E}">
        <p14:creationId xmlns:p14="http://schemas.microsoft.com/office/powerpoint/2010/main" val="3845381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2">
            <a:extLst>
              <a:ext uri="{FF2B5EF4-FFF2-40B4-BE49-F238E27FC236}">
                <a16:creationId xmlns:a16="http://schemas.microsoft.com/office/drawing/2014/main" id="{CDA609EE-7D8E-42AC-9100-FDDDD1206F87}"/>
              </a:ext>
            </a:extLst>
          </p:cNvPr>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l="13818" t="21474" r="9392" b="4155"/>
          <a:stretch>
            <a:fillRect/>
          </a:stretch>
        </p:blipFill>
        <p:spPr bwMode="auto">
          <a:xfrm>
            <a:off x="971600" y="549275"/>
            <a:ext cx="7489825"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 Box 3">
            <a:extLst>
              <a:ext uri="{FF2B5EF4-FFF2-40B4-BE49-F238E27FC236}">
                <a16:creationId xmlns:a16="http://schemas.microsoft.com/office/drawing/2014/main" id="{8123112F-0847-49A6-ADC4-BDD6D4BA26B5}"/>
              </a:ext>
            </a:extLst>
          </p:cNvPr>
          <p:cNvSpPr txBox="1">
            <a:spLocks noChangeArrowheads="1"/>
          </p:cNvSpPr>
          <p:nvPr/>
        </p:nvSpPr>
        <p:spPr bwMode="auto">
          <a:xfrm>
            <a:off x="5537200" y="182563"/>
            <a:ext cx="3498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altLang="en-US" b="1" i="1">
                <a:solidFill>
                  <a:schemeClr val="bg1"/>
                </a:solidFill>
              </a:rPr>
              <a:t>LA UNIÓN EUROPEA EN 2.010</a:t>
            </a:r>
          </a:p>
        </p:txBody>
      </p:sp>
      <p:sp>
        <p:nvSpPr>
          <p:cNvPr id="2" name="CuadroTexto 1">
            <a:extLst>
              <a:ext uri="{FF2B5EF4-FFF2-40B4-BE49-F238E27FC236}">
                <a16:creationId xmlns:a16="http://schemas.microsoft.com/office/drawing/2014/main" id="{06B0118D-FAE2-4AB4-899C-3F8745D1A3AD}"/>
              </a:ext>
            </a:extLst>
          </p:cNvPr>
          <p:cNvSpPr txBox="1"/>
          <p:nvPr/>
        </p:nvSpPr>
        <p:spPr>
          <a:xfrm>
            <a:off x="3635896" y="1962463"/>
            <a:ext cx="1224136" cy="338554"/>
          </a:xfrm>
          <a:prstGeom prst="rect">
            <a:avLst/>
          </a:prstGeom>
          <a:noFill/>
        </p:spPr>
        <p:txBody>
          <a:bodyPr wrap="square" rtlCol="0">
            <a:spAutoFit/>
          </a:bodyPr>
          <a:lstStyle/>
          <a:p>
            <a:r>
              <a:rPr lang="es-ES" sz="1600" dirty="0"/>
              <a:t>Brexit 2020</a:t>
            </a:r>
          </a:p>
        </p:txBody>
      </p:sp>
      <p:sp>
        <p:nvSpPr>
          <p:cNvPr id="4" name="Marcador de pie de página 3">
            <a:extLst>
              <a:ext uri="{FF2B5EF4-FFF2-40B4-BE49-F238E27FC236}">
                <a16:creationId xmlns:a16="http://schemas.microsoft.com/office/drawing/2014/main" id="{4F5BBBB7-E649-4C27-9FC3-F79D85D9A4BC}"/>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5" name="Marcador de número de diapositiva 4">
            <a:extLst>
              <a:ext uri="{FF2B5EF4-FFF2-40B4-BE49-F238E27FC236}">
                <a16:creationId xmlns:a16="http://schemas.microsoft.com/office/drawing/2014/main" id="{5C51F764-0D35-4C30-A9DC-18A682AFED68}"/>
              </a:ext>
            </a:extLst>
          </p:cNvPr>
          <p:cNvSpPr>
            <a:spLocks noGrp="1"/>
          </p:cNvSpPr>
          <p:nvPr>
            <p:ph type="sldNum" sz="quarter" idx="12"/>
          </p:nvPr>
        </p:nvSpPr>
        <p:spPr/>
        <p:txBody>
          <a:bodyPr/>
          <a:lstStyle/>
          <a:p>
            <a:fld id="{E73F09C7-7C4C-49F5-86EE-8E9B952FC61C}" type="slidenum">
              <a:rPr lang="en-US" altLang="en-US" smtClean="0"/>
              <a:pPr/>
              <a:t>8</a:t>
            </a:fld>
            <a:endParaRPr lang="en-US"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a:extLst>
              <a:ext uri="{FF2B5EF4-FFF2-40B4-BE49-F238E27FC236}">
                <a16:creationId xmlns:a16="http://schemas.microsoft.com/office/drawing/2014/main" id="{9CE16CD4-834A-45C4-88E8-D0140B9950F0}"/>
              </a:ext>
            </a:extLst>
          </p:cNvPr>
          <p:cNvSpPr>
            <a:spLocks noGrp="1" noChangeArrowheads="1"/>
          </p:cNvSpPr>
          <p:nvPr>
            <p:ph idx="1"/>
          </p:nvPr>
        </p:nvSpPr>
        <p:spPr>
          <a:xfrm>
            <a:off x="747860" y="1989138"/>
            <a:ext cx="6711654" cy="4195481"/>
          </a:xfrm>
          <a:noFill/>
          <a:ln/>
        </p:spPr>
        <p:txBody>
          <a:bodyPr/>
          <a:lstStyle/>
          <a:p>
            <a:r>
              <a:rPr lang="es-ES" altLang="en-US" b="1" dirty="0"/>
              <a:t>Países -&gt; asociación económica regional.</a:t>
            </a:r>
          </a:p>
          <a:p>
            <a:r>
              <a:rPr lang="es-ES" altLang="en-US" b="1" dirty="0"/>
              <a:t>Significado de la liberalización comercial para los países miembros</a:t>
            </a:r>
          </a:p>
          <a:p>
            <a:pPr lvl="1"/>
            <a:r>
              <a:rPr lang="es-ES" altLang="en-US" b="1" dirty="0"/>
              <a:t>Integración del mercado -&gt; y mejora de la competencia mediante la liberalización comercial</a:t>
            </a:r>
          </a:p>
          <a:p>
            <a:r>
              <a:rPr lang="es-ES" altLang="en-US" b="1" dirty="0"/>
              <a:t>La integración del mercado impulsa las                       economías de escala</a:t>
            </a:r>
          </a:p>
          <a:p>
            <a:r>
              <a:rPr lang="es-ES" altLang="en-US" b="1" dirty="0"/>
              <a:t>El origen de la UE fue llegar a  un mercado mayor   para que las empresas europeas pudieran competir con las empresas estadounidenses.</a:t>
            </a:r>
            <a:endParaRPr lang="en-US" altLang="en-US" b="1" dirty="0"/>
          </a:p>
        </p:txBody>
      </p:sp>
      <p:sp>
        <p:nvSpPr>
          <p:cNvPr id="2" name="CuadroTexto 1">
            <a:extLst>
              <a:ext uri="{FF2B5EF4-FFF2-40B4-BE49-F238E27FC236}">
                <a16:creationId xmlns:a16="http://schemas.microsoft.com/office/drawing/2014/main" id="{1185F3B5-46F9-4A33-8759-2E71B43B9E0E}"/>
              </a:ext>
            </a:extLst>
          </p:cNvPr>
          <p:cNvSpPr txBox="1"/>
          <p:nvPr/>
        </p:nvSpPr>
        <p:spPr>
          <a:xfrm>
            <a:off x="1043608" y="620688"/>
            <a:ext cx="5112568" cy="954107"/>
          </a:xfrm>
          <a:prstGeom prst="rect">
            <a:avLst/>
          </a:prstGeom>
          <a:noFill/>
        </p:spPr>
        <p:txBody>
          <a:bodyPr wrap="square" rtlCol="0">
            <a:spAutoFit/>
          </a:bodyPr>
          <a:lstStyle/>
          <a:p>
            <a:r>
              <a:rPr lang="es-ES" altLang="en-US" sz="2800" b="1" dirty="0"/>
              <a:t>Asociación económica regional</a:t>
            </a:r>
            <a:endParaRPr lang="es-ES" sz="2800" dirty="0"/>
          </a:p>
        </p:txBody>
      </p:sp>
      <p:sp>
        <p:nvSpPr>
          <p:cNvPr id="5" name="Marcador de pie de página 4">
            <a:extLst>
              <a:ext uri="{FF2B5EF4-FFF2-40B4-BE49-F238E27FC236}">
                <a16:creationId xmlns:a16="http://schemas.microsoft.com/office/drawing/2014/main" id="{443A9CBC-749A-48DA-BE3E-54F78B371867}"/>
              </a:ext>
            </a:extLst>
          </p:cNvPr>
          <p:cNvSpPr>
            <a:spLocks noGrp="1"/>
          </p:cNvSpPr>
          <p:nvPr>
            <p:ph type="ftr" sz="quarter" idx="11"/>
          </p:nvPr>
        </p:nvSpPr>
        <p:spPr/>
        <p:txBody>
          <a:bodyPr/>
          <a:lstStyle/>
          <a:p>
            <a:r>
              <a:rPr lang="es-ES" altLang="en-US"/>
              <a:t>Carlos San Juan Mesonada   Cátedra Jean Monnet de Integración Económica Europea</a:t>
            </a:r>
            <a:endParaRPr lang="en-US" altLang="en-US"/>
          </a:p>
        </p:txBody>
      </p:sp>
      <p:sp>
        <p:nvSpPr>
          <p:cNvPr id="6" name="Marcador de número de diapositiva 5">
            <a:extLst>
              <a:ext uri="{FF2B5EF4-FFF2-40B4-BE49-F238E27FC236}">
                <a16:creationId xmlns:a16="http://schemas.microsoft.com/office/drawing/2014/main" id="{05D45670-51A0-4FA3-A48E-D6728B339DDB}"/>
              </a:ext>
            </a:extLst>
          </p:cNvPr>
          <p:cNvSpPr>
            <a:spLocks noGrp="1"/>
          </p:cNvSpPr>
          <p:nvPr>
            <p:ph type="sldNum" sz="quarter" idx="12"/>
          </p:nvPr>
        </p:nvSpPr>
        <p:spPr/>
        <p:txBody>
          <a:bodyPr/>
          <a:lstStyle/>
          <a:p>
            <a:fld id="{87DDC43B-B104-4356-83A1-0C65941AE8CF}" type="slidenum">
              <a:rPr lang="en-US" altLang="en-US" smtClean="0"/>
              <a:pPr/>
              <a:t>9</a:t>
            </a:fld>
            <a:endParaRPr lang="en-US" alt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1575</TotalTime>
  <Words>3096</Words>
  <Application>Microsoft Office PowerPoint</Application>
  <PresentationFormat>Presentación en pantalla (4:3)</PresentationFormat>
  <Paragraphs>369</Paragraphs>
  <Slides>28</Slides>
  <Notes>17</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28</vt:i4>
      </vt:variant>
    </vt:vector>
  </HeadingPairs>
  <TitlesOfParts>
    <vt:vector size="36" baseType="lpstr">
      <vt:lpstr>Arial</vt:lpstr>
      <vt:lpstr>Calibri</vt:lpstr>
      <vt:lpstr>Century Gothic</vt:lpstr>
      <vt:lpstr>Times New Roman</vt:lpstr>
      <vt:lpstr>Verdana</vt:lpstr>
      <vt:lpstr>Wingdings</vt:lpstr>
      <vt:lpstr>Wingdings 3</vt:lpstr>
      <vt:lpstr>Ion</vt:lpstr>
      <vt:lpstr> Curso de economía de la integración europea 2024-25</vt:lpstr>
      <vt:lpstr>Baobab es la web de la Cátedra Jean Monnet</vt:lpstr>
      <vt:lpstr>Presentación de PowerPoint</vt:lpstr>
      <vt:lpstr>Las transparencias están en la web baobab  </vt:lpstr>
      <vt:lpstr>Organización de la web de la Cátedra Jean Monnet</vt:lpstr>
      <vt:lpstr>Lecturas complementarias</vt:lpstr>
      <vt:lpstr>Calificación</vt:lpstr>
      <vt:lpstr>Presentación de PowerPoint</vt:lpstr>
      <vt:lpstr>Presentación de PowerPoint</vt:lpstr>
      <vt:lpstr>Formas integración económica (dinámica de menor a mayor nivel)</vt:lpstr>
      <vt:lpstr>Presentación de PowerPoint</vt:lpstr>
      <vt:lpstr>Presentación de PowerPoint</vt:lpstr>
      <vt:lpstr>La integración económica tiene efectos distintos en los países en desarrollo</vt:lpstr>
      <vt:lpstr>Problemas de la integración regional en los países en desarrollo</vt:lpstr>
      <vt:lpstr>Desintegración económica ¿Vuelta al proteccionismo?</vt:lpstr>
      <vt:lpstr>Creación de Comercio</vt:lpstr>
      <vt:lpstr>CREACION DE COMERCIO GRAFICO                                                                                     </vt:lpstr>
      <vt:lpstr>Creación de comercio</vt:lpstr>
      <vt:lpstr>DESVIACION DE COMERCIO</vt:lpstr>
      <vt:lpstr>Desviación de comercio</vt:lpstr>
      <vt:lpstr>Desviación de comercio</vt:lpstr>
      <vt:lpstr>DESVIACIÓN DE COMERCIO GRAFICO</vt:lpstr>
      <vt:lpstr>CONDICIONES QUE CONDUCIRÍAN AL AUMENTO DEL BIENESTAR con la integración en una unión aduanera</vt:lpstr>
      <vt:lpstr>Desviación de comercio</vt:lpstr>
      <vt:lpstr>OTROS EFECTOS ESTÁTICOS de la INTEGRACIÓN COMERCIAL</vt:lpstr>
      <vt:lpstr>Autonomía Estratégica Abierta (AEA / OSA)</vt:lpstr>
      <vt:lpstr>Autonomía estratégica financiera y de los sistemas de pagos</vt:lpstr>
      <vt:lpstr>Ámbito económico y comercial</vt:lpstr>
    </vt:vector>
  </TitlesOfParts>
  <Company>HCData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 Integration</dc:title>
  <dc:creator>HP</dc:creator>
  <cp:lastModifiedBy>Carlos San Juan Mesonada</cp:lastModifiedBy>
  <cp:revision>98</cp:revision>
  <cp:lastPrinted>1601-01-01T00:00:00Z</cp:lastPrinted>
  <dcterms:created xsi:type="dcterms:W3CDTF">2006-02-27T22:13:17Z</dcterms:created>
  <dcterms:modified xsi:type="dcterms:W3CDTF">2024-09-12T10:24:31Z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2</vt:i4>
  </property>
  <property fmtid="{D5CDD505-2E9C-101B-9397-08002B2CF9AE}" pid="3" name="LCID">
    <vt:i4>1033</vt:i4>
  </property>
</Properties>
</file>