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48" r:id="rId2"/>
    <p:sldMasterId id="2147483650" r:id="rId3"/>
  </p:sldMasterIdLst>
  <p:notesMasterIdLst>
    <p:notesMasterId r:id="rId21"/>
  </p:notesMasterIdLst>
  <p:sldIdLst>
    <p:sldId id="262" r:id="rId4"/>
    <p:sldId id="263" r:id="rId5"/>
    <p:sldId id="265" r:id="rId6"/>
    <p:sldId id="266" r:id="rId7"/>
    <p:sldId id="267" r:id="rId8"/>
    <p:sldId id="268" r:id="rId9"/>
    <p:sldId id="270" r:id="rId10"/>
    <p:sldId id="271" r:id="rId11"/>
    <p:sldId id="272" r:id="rId12"/>
    <p:sldId id="273" r:id="rId13"/>
    <p:sldId id="274" r:id="rId14"/>
    <p:sldId id="275" r:id="rId15"/>
    <p:sldId id="276" r:id="rId16"/>
    <p:sldId id="277" r:id="rId17"/>
    <p:sldId id="278" r:id="rId18"/>
    <p:sldId id="279" r:id="rId19"/>
    <p:sldId id="280" r:id="rId20"/>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3" autoAdjust="0"/>
  </p:normalViewPr>
  <p:slideViewPr>
    <p:cSldViewPr>
      <p:cViewPr varScale="1">
        <p:scale>
          <a:sx n="68" d="100"/>
          <a:sy n="68" d="100"/>
        </p:scale>
        <p:origin x="142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G:\CCAP_Work\International_Comparison\OECD_Workshop\Fig_Dep_202008.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G:\CCAP_Work\International_Comparison\OECD_Workshop\Fig_Dep_202008.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G:\CCAP_Work\International_Comparison\OECD_Workshop\Fig_Dep_202008.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G:\CCAP_Work\International_Comparison\OECD_Workshop\Fig_Dep_202008.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G:\CCAP_Work\International_Comparison\OECD_Workshop\Fig_Dep_202008.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G:\CCAP_Work\International_Comparison\OECD_Comparison_Data\new_investment_data\Fig_Dep.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dirty="0"/>
              <a:t>Northern Europe: Year</a:t>
            </a:r>
          </a:p>
        </c:rich>
      </c:tx>
      <c:layout>
        <c:manualLayout>
          <c:xMode val="edge"/>
          <c:yMode val="edge"/>
          <c:x val="0.446931278140757"/>
          <c:y val="0.93004632387767328"/>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749507213228621E-2"/>
          <c:y val="9.7170191979219445E-2"/>
          <c:w val="0.93654166380043868"/>
          <c:h val="0.72578413931159447"/>
        </c:manualLayout>
      </c:layout>
      <c:lineChart>
        <c:grouping val="standard"/>
        <c:varyColors val="0"/>
        <c:ser>
          <c:idx val="1"/>
          <c:order val="0"/>
          <c:tx>
            <c:strRef>
              <c:f>'Rental Price'!$X$4</c:f>
              <c:strCache>
                <c:ptCount val="1"/>
                <c:pt idx="0">
                  <c:v>Denmark</c:v>
                </c:pt>
              </c:strCache>
            </c:strRef>
          </c:tx>
          <c:spPr>
            <a:ln w="28575" cap="rnd">
              <a:solidFill>
                <a:schemeClr val="accent2"/>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Price'!$X$5:$X$53</c:f>
              <c:numCache>
                <c:formatCode>0.0000</c:formatCode>
                <c:ptCount val="49"/>
                <c:pt idx="0">
                  <c:v>5.8889673513291378E-2</c:v>
                </c:pt>
                <c:pt idx="1">
                  <c:v>5.6164169240406944E-2</c:v>
                </c:pt>
                <c:pt idx="2">
                  <c:v>4.8623084041672676E-2</c:v>
                </c:pt>
                <c:pt idx="3">
                  <c:v>0.14265442673402295</c:v>
                </c:pt>
                <c:pt idx="4">
                  <c:v>0.29432911358822988</c:v>
                </c:pt>
                <c:pt idx="5">
                  <c:v>-3.2500551729514229E-2</c:v>
                </c:pt>
                <c:pt idx="6">
                  <c:v>3.440124776730015E-2</c:v>
                </c:pt>
                <c:pt idx="7">
                  <c:v>-4.5043638965015675E-2</c:v>
                </c:pt>
                <c:pt idx="8">
                  <c:v>0.11723187536677368</c:v>
                </c:pt>
                <c:pt idx="9">
                  <c:v>0.27763369977016544</c:v>
                </c:pt>
                <c:pt idx="10">
                  <c:v>0.30380961624560232</c:v>
                </c:pt>
                <c:pt idx="11">
                  <c:v>-1.4123414044230674E-2</c:v>
                </c:pt>
                <c:pt idx="12">
                  <c:v>0.24440007234538005</c:v>
                </c:pt>
                <c:pt idx="13">
                  <c:v>-0.19929995156778194</c:v>
                </c:pt>
                <c:pt idx="14">
                  <c:v>-0.21906033756964613</c:v>
                </c:pt>
                <c:pt idx="15">
                  <c:v>-0.26842516469863298</c:v>
                </c:pt>
                <c:pt idx="16">
                  <c:v>0.23549572886731734</c:v>
                </c:pt>
                <c:pt idx="17">
                  <c:v>0.36154395906960185</c:v>
                </c:pt>
                <c:pt idx="18">
                  <c:v>0.34409275197906125</c:v>
                </c:pt>
                <c:pt idx="19">
                  <c:v>0.16567346865711807</c:v>
                </c:pt>
                <c:pt idx="20">
                  <c:v>0.43094842570443348</c:v>
                </c:pt>
                <c:pt idx="21">
                  <c:v>0.54758516356320308</c:v>
                </c:pt>
                <c:pt idx="22">
                  <c:v>0.74586835914905325</c:v>
                </c:pt>
                <c:pt idx="23">
                  <c:v>0.63838188897140669</c:v>
                </c:pt>
                <c:pt idx="24">
                  <c:v>0.52710695641734218</c:v>
                </c:pt>
                <c:pt idx="25">
                  <c:v>0.7454160435193794</c:v>
                </c:pt>
                <c:pt idx="26">
                  <c:v>0.55441796934368814</c:v>
                </c:pt>
                <c:pt idx="27">
                  <c:v>0.26253127187750314</c:v>
                </c:pt>
                <c:pt idx="28">
                  <c:v>0.24711010812985401</c:v>
                </c:pt>
                <c:pt idx="29">
                  <c:v>0.10421631645225463</c:v>
                </c:pt>
                <c:pt idx="30">
                  <c:v>-0.11720895166899295</c:v>
                </c:pt>
                <c:pt idx="31">
                  <c:v>4.7498377415387131E-3</c:v>
                </c:pt>
                <c:pt idx="32">
                  <c:v>0.12851362602316058</c:v>
                </c:pt>
                <c:pt idx="33">
                  <c:v>0.33492238550339659</c:v>
                </c:pt>
                <c:pt idx="34">
                  <c:v>0.39241425997904766</c:v>
                </c:pt>
                <c:pt idx="35">
                  <c:v>0.33609296011179191</c:v>
                </c:pt>
                <c:pt idx="36">
                  <c:v>0.26367685377304678</c:v>
                </c:pt>
                <c:pt idx="37">
                  <c:v>0.39452690033433774</c:v>
                </c:pt>
                <c:pt idx="38">
                  <c:v>0.57511181173007186</c:v>
                </c:pt>
                <c:pt idx="39">
                  <c:v>0.60611982974216261</c:v>
                </c:pt>
                <c:pt idx="40">
                  <c:v>0.50498491654927746</c:v>
                </c:pt>
                <c:pt idx="41">
                  <c:v>0.36282423699387367</c:v>
                </c:pt>
                <c:pt idx="42">
                  <c:v>0.18605438006671074</c:v>
                </c:pt>
                <c:pt idx="43">
                  <c:v>0.12919950890846854</c:v>
                </c:pt>
                <c:pt idx="44">
                  <c:v>4.7510463596915881E-2</c:v>
                </c:pt>
                <c:pt idx="45">
                  <c:v>-1.5544850489725153E-2</c:v>
                </c:pt>
                <c:pt idx="46">
                  <c:v>2.3169268566013299E-2</c:v>
                </c:pt>
                <c:pt idx="47">
                  <c:v>5.4933581242811821E-2</c:v>
                </c:pt>
                <c:pt idx="48">
                  <c:v>2.0699313369158433E-2</c:v>
                </c:pt>
              </c:numCache>
            </c:numRef>
          </c:val>
          <c:smooth val="0"/>
          <c:extLst>
            <c:ext xmlns:c16="http://schemas.microsoft.com/office/drawing/2014/chart" uri="{C3380CC4-5D6E-409C-BE32-E72D297353CC}">
              <c16:uniqueId val="{00000000-DCD5-48EB-A20D-8C3611ED4E4C}"/>
            </c:ext>
          </c:extLst>
        </c:ser>
        <c:ser>
          <c:idx val="11"/>
          <c:order val="1"/>
          <c:tx>
            <c:strRef>
              <c:f>'Rental Price'!$AH$4</c:f>
              <c:strCache>
                <c:ptCount val="1"/>
                <c:pt idx="0">
                  <c:v>Finland</c:v>
                </c:pt>
              </c:strCache>
            </c:strRef>
          </c:tx>
          <c:spPr>
            <a:ln w="28575" cap="rnd">
              <a:solidFill>
                <a:schemeClr val="accent6">
                  <a:lumMod val="6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Price'!$AH$5:$AH$53</c:f>
              <c:numCache>
                <c:formatCode>0.0000</c:formatCode>
                <c:ptCount val="49"/>
                <c:pt idx="0">
                  <c:v>-0.262314822374344</c:v>
                </c:pt>
                <c:pt idx="1">
                  <c:v>-3.3899660324413244E-2</c:v>
                </c:pt>
                <c:pt idx="2">
                  <c:v>4.936908884473562E-2</c:v>
                </c:pt>
                <c:pt idx="3">
                  <c:v>5.7103457766525478E-2</c:v>
                </c:pt>
                <c:pt idx="4">
                  <c:v>0.21295985792852576</c:v>
                </c:pt>
                <c:pt idx="5">
                  <c:v>0.3423995113347077</c:v>
                </c:pt>
                <c:pt idx="6">
                  <c:v>0.39367466439430321</c:v>
                </c:pt>
                <c:pt idx="7">
                  <c:v>0.22744349861124344</c:v>
                </c:pt>
                <c:pt idx="8">
                  <c:v>0.25054117825355088</c:v>
                </c:pt>
                <c:pt idx="9">
                  <c:v>0.37827600948712126</c:v>
                </c:pt>
                <c:pt idx="10">
                  <c:v>0.51383027661919556</c:v>
                </c:pt>
                <c:pt idx="11">
                  <c:v>0.30295402235821656</c:v>
                </c:pt>
                <c:pt idx="12">
                  <c:v>0.27077486990727739</c:v>
                </c:pt>
                <c:pt idx="13">
                  <c:v>0.12682880625015905</c:v>
                </c:pt>
                <c:pt idx="14">
                  <c:v>0.11950983028495138</c:v>
                </c:pt>
                <c:pt idx="15">
                  <c:v>0.20426524644710339</c:v>
                </c:pt>
                <c:pt idx="16">
                  <c:v>0.51264793415694954</c:v>
                </c:pt>
                <c:pt idx="17">
                  <c:v>0.47464842549160585</c:v>
                </c:pt>
                <c:pt idx="18">
                  <c:v>0.60580738424039249</c:v>
                </c:pt>
                <c:pt idx="19">
                  <c:v>0.63200306147661278</c:v>
                </c:pt>
                <c:pt idx="20">
                  <c:v>1.0229292459302728</c:v>
                </c:pt>
                <c:pt idx="21">
                  <c:v>0.98107792579589292</c:v>
                </c:pt>
                <c:pt idx="22">
                  <c:v>0.9071852296170072</c:v>
                </c:pt>
                <c:pt idx="23">
                  <c:v>0.61098251175366203</c:v>
                </c:pt>
                <c:pt idx="24">
                  <c:v>0.61031154740330784</c:v>
                </c:pt>
                <c:pt idx="25">
                  <c:v>0.43777461513068722</c:v>
                </c:pt>
                <c:pt idx="26">
                  <c:v>0.54696071188138606</c:v>
                </c:pt>
                <c:pt idx="27">
                  <c:v>9.395012663152999E-2</c:v>
                </c:pt>
                <c:pt idx="28">
                  <c:v>-6.0648826616106009E-2</c:v>
                </c:pt>
                <c:pt idx="29">
                  <c:v>0.11010588897070742</c:v>
                </c:pt>
                <c:pt idx="30">
                  <c:v>-0.10453252121173211</c:v>
                </c:pt>
                <c:pt idx="31">
                  <c:v>-0.13028276368417258</c:v>
                </c:pt>
                <c:pt idx="32">
                  <c:v>7.3567701671646266E-2</c:v>
                </c:pt>
                <c:pt idx="33">
                  <c:v>0.17543427133050882</c:v>
                </c:pt>
                <c:pt idx="34">
                  <c:v>0.42215680006618034</c:v>
                </c:pt>
                <c:pt idx="35">
                  <c:v>0.23193654235130381</c:v>
                </c:pt>
                <c:pt idx="36">
                  <c:v>0.27220176146256969</c:v>
                </c:pt>
                <c:pt idx="37">
                  <c:v>0.25973073814023967</c:v>
                </c:pt>
                <c:pt idx="38">
                  <c:v>0.46680189982556342</c:v>
                </c:pt>
                <c:pt idx="39">
                  <c:v>0.47800518994210933</c:v>
                </c:pt>
                <c:pt idx="40">
                  <c:v>0.37614463604034654</c:v>
                </c:pt>
                <c:pt idx="41">
                  <c:v>0.23318704109245555</c:v>
                </c:pt>
                <c:pt idx="42">
                  <c:v>7.1948476420090638E-4</c:v>
                </c:pt>
                <c:pt idx="43">
                  <c:v>3.0161189076454393E-2</c:v>
                </c:pt>
                <c:pt idx="44">
                  <c:v>1.4042844976110578E-2</c:v>
                </c:pt>
                <c:pt idx="45">
                  <c:v>-0.29434631356809238</c:v>
                </c:pt>
                <c:pt idx="46">
                  <c:v>-0.24912022963141658</c:v>
                </c:pt>
                <c:pt idx="47">
                  <c:v>-0.21315654955949184</c:v>
                </c:pt>
                <c:pt idx="48">
                  <c:v>-0.23900926690266996</c:v>
                </c:pt>
              </c:numCache>
            </c:numRef>
          </c:val>
          <c:smooth val="0"/>
          <c:extLst>
            <c:ext xmlns:c16="http://schemas.microsoft.com/office/drawing/2014/chart" uri="{C3380CC4-5D6E-409C-BE32-E72D297353CC}">
              <c16:uniqueId val="{00000001-DCD5-48EB-A20D-8C3611ED4E4C}"/>
            </c:ext>
          </c:extLst>
        </c:ser>
        <c:ser>
          <c:idx val="12"/>
          <c:order val="2"/>
          <c:tx>
            <c:strRef>
              <c:f>'Rental Price'!$AI$4</c:f>
              <c:strCache>
                <c:ptCount val="1"/>
                <c:pt idx="0">
                  <c:v>Sweden</c:v>
                </c:pt>
              </c:strCache>
            </c:strRef>
          </c:tx>
          <c:spPr>
            <a:ln w="28575" cap="rnd">
              <a:solidFill>
                <a:schemeClr val="accent1">
                  <a:lumMod val="80000"/>
                  <a:lumOff val="2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Price'!$AI$5:$AI$53</c:f>
              <c:numCache>
                <c:formatCode>0.0000</c:formatCode>
                <c:ptCount val="49"/>
                <c:pt idx="0">
                  <c:v>0.4972398408869933</c:v>
                </c:pt>
                <c:pt idx="1">
                  <c:v>0.57842332785775419</c:v>
                </c:pt>
                <c:pt idx="2">
                  <c:v>0.61738701664777984</c:v>
                </c:pt>
                <c:pt idx="3">
                  <c:v>0.58195693026635009</c:v>
                </c:pt>
                <c:pt idx="4">
                  <c:v>0.51197196042248738</c:v>
                </c:pt>
                <c:pt idx="5">
                  <c:v>0.5944998782641161</c:v>
                </c:pt>
                <c:pt idx="6">
                  <c:v>0.67208523608544435</c:v>
                </c:pt>
                <c:pt idx="7">
                  <c:v>0.51851767258348325</c:v>
                </c:pt>
                <c:pt idx="8">
                  <c:v>0.57499596700927147</c:v>
                </c:pt>
                <c:pt idx="9">
                  <c:v>0.61643114377859065</c:v>
                </c:pt>
                <c:pt idx="10">
                  <c:v>0.54945173845707296</c:v>
                </c:pt>
                <c:pt idx="11">
                  <c:v>0.43993108831934435</c:v>
                </c:pt>
                <c:pt idx="12">
                  <c:v>0.29414076559598185</c:v>
                </c:pt>
                <c:pt idx="13">
                  <c:v>1.2680955512982636E-2</c:v>
                </c:pt>
                <c:pt idx="14">
                  <c:v>-1.6427768849347053E-2</c:v>
                </c:pt>
                <c:pt idx="15">
                  <c:v>4.2598951927046852E-2</c:v>
                </c:pt>
                <c:pt idx="16">
                  <c:v>0.40949050628704919</c:v>
                </c:pt>
                <c:pt idx="17">
                  <c:v>0.54489507370345636</c:v>
                </c:pt>
                <c:pt idx="18">
                  <c:v>0.68293701979556987</c:v>
                </c:pt>
                <c:pt idx="19">
                  <c:v>0.5431228296332159</c:v>
                </c:pt>
                <c:pt idx="20">
                  <c:v>0.74663956271345311</c:v>
                </c:pt>
                <c:pt idx="21">
                  <c:v>0.69282452945699402</c:v>
                </c:pt>
                <c:pt idx="22">
                  <c:v>0.88573903798351994</c:v>
                </c:pt>
                <c:pt idx="23">
                  <c:v>0.53259293156913079</c:v>
                </c:pt>
                <c:pt idx="24">
                  <c:v>0.49966145960389696</c:v>
                </c:pt>
                <c:pt idx="25">
                  <c:v>0.62440000529095008</c:v>
                </c:pt>
                <c:pt idx="26">
                  <c:v>0.77674828047256661</c:v>
                </c:pt>
                <c:pt idx="27">
                  <c:v>0.44939460810465043</c:v>
                </c:pt>
                <c:pt idx="28">
                  <c:v>0.36327404673079905</c:v>
                </c:pt>
                <c:pt idx="29">
                  <c:v>0.2699922260316539</c:v>
                </c:pt>
                <c:pt idx="30">
                  <c:v>4.5784760689927942E-2</c:v>
                </c:pt>
                <c:pt idx="31">
                  <c:v>-9.4904363194270633E-2</c:v>
                </c:pt>
                <c:pt idx="32">
                  <c:v>0.15384740339810005</c:v>
                </c:pt>
                <c:pt idx="33">
                  <c:v>0.30997097179859601</c:v>
                </c:pt>
                <c:pt idx="34">
                  <c:v>0.55075906033791977</c:v>
                </c:pt>
                <c:pt idx="35">
                  <c:v>0.38657724999351822</c:v>
                </c:pt>
                <c:pt idx="36">
                  <c:v>0.29681046081923007</c:v>
                </c:pt>
                <c:pt idx="37">
                  <c:v>0.36226047846560477</c:v>
                </c:pt>
                <c:pt idx="38">
                  <c:v>0.35830453055074918</c:v>
                </c:pt>
                <c:pt idx="39">
                  <c:v>0.17617036634316438</c:v>
                </c:pt>
                <c:pt idx="40">
                  <c:v>0.44044699771758189</c:v>
                </c:pt>
                <c:pt idx="41">
                  <c:v>0.50499251505600484</c:v>
                </c:pt>
                <c:pt idx="42">
                  <c:v>0.34248532035585338</c:v>
                </c:pt>
                <c:pt idx="43">
                  <c:v>0.44107545137200266</c:v>
                </c:pt>
                <c:pt idx="44">
                  <c:v>0.33061424942531975</c:v>
                </c:pt>
                <c:pt idx="45">
                  <c:v>0.28838511616448381</c:v>
                </c:pt>
                <c:pt idx="46">
                  <c:v>0.34077877080208713</c:v>
                </c:pt>
                <c:pt idx="47">
                  <c:v>0.3855567909969892</c:v>
                </c:pt>
                <c:pt idx="48">
                  <c:v>0.38865593738684162</c:v>
                </c:pt>
              </c:numCache>
            </c:numRef>
          </c:val>
          <c:smooth val="0"/>
          <c:extLst>
            <c:ext xmlns:c16="http://schemas.microsoft.com/office/drawing/2014/chart" uri="{C3380CC4-5D6E-409C-BE32-E72D297353CC}">
              <c16:uniqueId val="{00000002-DCD5-48EB-A20D-8C3611ED4E4C}"/>
            </c:ext>
          </c:extLst>
        </c:ser>
        <c:dLbls>
          <c:showLegendKey val="0"/>
          <c:showVal val="0"/>
          <c:showCatName val="0"/>
          <c:showSerName val="0"/>
          <c:showPercent val="0"/>
          <c:showBubbleSize val="0"/>
        </c:dLbls>
        <c:smooth val="0"/>
        <c:axId val="103672495"/>
        <c:axId val="103667087"/>
      </c:lineChart>
      <c:catAx>
        <c:axId val="1036724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667087"/>
        <c:crosses val="autoZero"/>
        <c:auto val="1"/>
        <c:lblAlgn val="ctr"/>
        <c:lblOffset val="100"/>
        <c:noMultiLvlLbl val="0"/>
      </c:catAx>
      <c:valAx>
        <c:axId val="103667087"/>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672495"/>
        <c:crosses val="autoZero"/>
        <c:crossBetween val="between"/>
      </c:valAx>
      <c:spPr>
        <a:noFill/>
        <a:ln>
          <a:noFill/>
        </a:ln>
        <a:effectLst/>
      </c:spPr>
    </c:plotArea>
    <c:legend>
      <c:legendPos val="b"/>
      <c:layout>
        <c:manualLayout>
          <c:xMode val="edge"/>
          <c:yMode val="edge"/>
          <c:x val="0.55894428474798075"/>
          <c:y val="5.6525816443903892E-2"/>
          <c:w val="0.36450058991142059"/>
          <c:h val="4.4210257925145768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dirty="0"/>
              <a:t>Western Europe:</a:t>
            </a:r>
            <a:r>
              <a:rPr lang="en-US" altLang="zh-CN" baseline="0" dirty="0"/>
              <a:t> </a:t>
            </a:r>
            <a:r>
              <a:rPr lang="en-US" altLang="zh-CN" dirty="0"/>
              <a:t>Year</a:t>
            </a:r>
          </a:p>
        </c:rich>
      </c:tx>
      <c:layout>
        <c:manualLayout>
          <c:xMode val="edge"/>
          <c:yMode val="edge"/>
          <c:x val="0.446931278140757"/>
          <c:y val="0.93004632387767328"/>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749507213228621E-2"/>
          <c:y val="9.7170191979219445E-2"/>
          <c:w val="0.93654166380043868"/>
          <c:h val="0.72578413931159447"/>
        </c:manualLayout>
      </c:layout>
      <c:lineChart>
        <c:grouping val="standard"/>
        <c:varyColors val="0"/>
        <c:ser>
          <c:idx val="0"/>
          <c:order val="0"/>
          <c:tx>
            <c:strRef>
              <c:f>'Rental Price'!$W$4</c:f>
              <c:strCache>
                <c:ptCount val="1"/>
                <c:pt idx="0">
                  <c:v>Belgium</c:v>
                </c:pt>
              </c:strCache>
            </c:strRef>
          </c:tx>
          <c:spPr>
            <a:ln w="28575" cap="rnd">
              <a:solidFill>
                <a:schemeClr val="accent1"/>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Price'!$W$5:$W$53</c:f>
              <c:numCache>
                <c:formatCode>0.0000</c:formatCode>
                <c:ptCount val="49"/>
                <c:pt idx="0">
                  <c:v>-0.30848532411995017</c:v>
                </c:pt>
                <c:pt idx="1">
                  <c:v>0.22206787331752975</c:v>
                </c:pt>
                <c:pt idx="2">
                  <c:v>0.36567807873299985</c:v>
                </c:pt>
                <c:pt idx="3">
                  <c:v>0.2256338072064365</c:v>
                </c:pt>
                <c:pt idx="4">
                  <c:v>0.15857806788090001</c:v>
                </c:pt>
                <c:pt idx="5">
                  <c:v>0.32977040996370544</c:v>
                </c:pt>
                <c:pt idx="6">
                  <c:v>0.23650536254399213</c:v>
                </c:pt>
                <c:pt idx="7">
                  <c:v>9.7309977669799957E-2</c:v>
                </c:pt>
                <c:pt idx="8">
                  <c:v>0.21378160382696687</c:v>
                </c:pt>
                <c:pt idx="9">
                  <c:v>0.28824936828553321</c:v>
                </c:pt>
                <c:pt idx="10">
                  <c:v>0.2796796793655556</c:v>
                </c:pt>
                <c:pt idx="11">
                  <c:v>1.9133080166361879E-2</c:v>
                </c:pt>
                <c:pt idx="12">
                  <c:v>-7.5069168776744605E-2</c:v>
                </c:pt>
                <c:pt idx="13">
                  <c:v>-0.31531975169178583</c:v>
                </c:pt>
                <c:pt idx="14">
                  <c:v>-0.44752873382411451</c:v>
                </c:pt>
                <c:pt idx="15">
                  <c:v>-0.34711245578943062</c:v>
                </c:pt>
                <c:pt idx="16">
                  <c:v>7.4843639139284462E-2</c:v>
                </c:pt>
                <c:pt idx="17">
                  <c:v>0.11506060198604012</c:v>
                </c:pt>
                <c:pt idx="18">
                  <c:v>0.16324661579481201</c:v>
                </c:pt>
                <c:pt idx="19">
                  <c:v>6.6636670348802454E-2</c:v>
                </c:pt>
                <c:pt idx="20">
                  <c:v>0.30056569118970589</c:v>
                </c:pt>
                <c:pt idx="21">
                  <c:v>0.40967548652140884</c:v>
                </c:pt>
                <c:pt idx="22">
                  <c:v>0.50909215976000799</c:v>
                </c:pt>
                <c:pt idx="23">
                  <c:v>0.35091755932290497</c:v>
                </c:pt>
                <c:pt idx="24">
                  <c:v>0.29209790310223144</c:v>
                </c:pt>
                <c:pt idx="25">
                  <c:v>0.40925673897317971</c:v>
                </c:pt>
                <c:pt idx="26">
                  <c:v>0.35652610240907651</c:v>
                </c:pt>
                <c:pt idx="27">
                  <c:v>0.16373374822662773</c:v>
                </c:pt>
                <c:pt idx="28">
                  <c:v>0.14986454682557049</c:v>
                </c:pt>
                <c:pt idx="29">
                  <c:v>2.9564360642751761E-3</c:v>
                </c:pt>
                <c:pt idx="30">
                  <c:v>-0.18998236285633749</c:v>
                </c:pt>
                <c:pt idx="31">
                  <c:v>-0.10704813760356006</c:v>
                </c:pt>
                <c:pt idx="32">
                  <c:v>-6.1063761094827793E-2</c:v>
                </c:pt>
                <c:pt idx="33">
                  <c:v>0.16102827280744547</c:v>
                </c:pt>
                <c:pt idx="34">
                  <c:v>0.18360292967960298</c:v>
                </c:pt>
                <c:pt idx="35">
                  <c:v>0.15071063500464912</c:v>
                </c:pt>
                <c:pt idx="36">
                  <c:v>7.8172739992756229E-2</c:v>
                </c:pt>
                <c:pt idx="37">
                  <c:v>0.22152244768141127</c:v>
                </c:pt>
                <c:pt idx="38">
                  <c:v>0.43005821283202694</c:v>
                </c:pt>
                <c:pt idx="39">
                  <c:v>0.44845173727395982</c:v>
                </c:pt>
                <c:pt idx="40">
                  <c:v>0.40845883333529281</c:v>
                </c:pt>
                <c:pt idx="41">
                  <c:v>0.45477446150138506</c:v>
                </c:pt>
                <c:pt idx="42">
                  <c:v>0.4486270672470386</c:v>
                </c:pt>
                <c:pt idx="43">
                  <c:v>0.35285072083072361</c:v>
                </c:pt>
                <c:pt idx="44">
                  <c:v>0.29425259909933965</c:v>
                </c:pt>
                <c:pt idx="45">
                  <c:v>0.17955062576491698</c:v>
                </c:pt>
                <c:pt idx="46">
                  <c:v>0.15092444025225493</c:v>
                </c:pt>
                <c:pt idx="47">
                  <c:v>0.16859217291281012</c:v>
                </c:pt>
                <c:pt idx="48">
                  <c:v>0.12380374365688637</c:v>
                </c:pt>
              </c:numCache>
            </c:numRef>
          </c:val>
          <c:smooth val="0"/>
          <c:extLst>
            <c:ext xmlns:c16="http://schemas.microsoft.com/office/drawing/2014/chart" uri="{C3380CC4-5D6E-409C-BE32-E72D297353CC}">
              <c16:uniqueId val="{00000000-AF7D-4839-BCAD-46E2AB392778}"/>
            </c:ext>
          </c:extLst>
        </c:ser>
        <c:ser>
          <c:idx val="2"/>
          <c:order val="1"/>
          <c:tx>
            <c:strRef>
              <c:f>'Rental Price'!$Y$4</c:f>
              <c:strCache>
                <c:ptCount val="1"/>
                <c:pt idx="0">
                  <c:v>Germany</c:v>
                </c:pt>
              </c:strCache>
            </c:strRef>
          </c:tx>
          <c:spPr>
            <a:ln w="28575" cap="rnd">
              <a:solidFill>
                <a:schemeClr val="accent3"/>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Price'!$Y$5:$Y$53</c:f>
              <c:numCache>
                <c:formatCode>0.0000</c:formatCode>
                <c:ptCount val="49"/>
                <c:pt idx="0">
                  <c:v>-0.12106421359504027</c:v>
                </c:pt>
                <c:pt idx="1">
                  <c:v>-3.4367403898630647E-2</c:v>
                </c:pt>
                <c:pt idx="2">
                  <c:v>3.8612050868126427E-2</c:v>
                </c:pt>
                <c:pt idx="3">
                  <c:v>0.15940938869990209</c:v>
                </c:pt>
                <c:pt idx="4">
                  <c:v>0.24038517767992407</c:v>
                </c:pt>
                <c:pt idx="5">
                  <c:v>0.13659480391470435</c:v>
                </c:pt>
                <c:pt idx="6">
                  <c:v>9.4265358416097983E-2</c:v>
                </c:pt>
                <c:pt idx="7">
                  <c:v>-0.16281866514204632</c:v>
                </c:pt>
                <c:pt idx="8">
                  <c:v>-5.7617037072010609E-2</c:v>
                </c:pt>
                <c:pt idx="9">
                  <c:v>0.20305381344848389</c:v>
                </c:pt>
                <c:pt idx="10">
                  <c:v>0.13452056527410181</c:v>
                </c:pt>
                <c:pt idx="11">
                  <c:v>-6.2296972301716776E-2</c:v>
                </c:pt>
                <c:pt idx="12">
                  <c:v>-0.20899694711412647</c:v>
                </c:pt>
                <c:pt idx="13">
                  <c:v>-0.30030187636457939</c:v>
                </c:pt>
                <c:pt idx="14">
                  <c:v>-0.38881639968980991</c:v>
                </c:pt>
                <c:pt idx="15">
                  <c:v>-0.41974040291887449</c:v>
                </c:pt>
                <c:pt idx="16">
                  <c:v>3.7653204103286202E-2</c:v>
                </c:pt>
                <c:pt idx="17">
                  <c:v>0.14832233905054723</c:v>
                </c:pt>
                <c:pt idx="18">
                  <c:v>0.20139376465468606</c:v>
                </c:pt>
                <c:pt idx="19">
                  <c:v>0.10287519853897678</c:v>
                </c:pt>
                <c:pt idx="20">
                  <c:v>0.41502401574421927</c:v>
                </c:pt>
                <c:pt idx="21">
                  <c:v>0.42517594130157105</c:v>
                </c:pt>
                <c:pt idx="22">
                  <c:v>0.39658761524930003</c:v>
                </c:pt>
                <c:pt idx="23">
                  <c:v>0.45608976821329383</c:v>
                </c:pt>
                <c:pt idx="24">
                  <c:v>0.43146821520683554</c:v>
                </c:pt>
                <c:pt idx="25">
                  <c:v>0.50294304148837743</c:v>
                </c:pt>
                <c:pt idx="26">
                  <c:v>0.42636389847662998</c:v>
                </c:pt>
                <c:pt idx="27">
                  <c:v>0.21306360925162041</c:v>
                </c:pt>
                <c:pt idx="28">
                  <c:v>5.4492484320955777E-2</c:v>
                </c:pt>
                <c:pt idx="29">
                  <c:v>-4.7253329716278013E-2</c:v>
                </c:pt>
                <c:pt idx="30">
                  <c:v>-6.5298377595278276E-2</c:v>
                </c:pt>
                <c:pt idx="31">
                  <c:v>-0.1287990335145113</c:v>
                </c:pt>
                <c:pt idx="32">
                  <c:v>-4.1290768456544287E-2</c:v>
                </c:pt>
                <c:pt idx="33">
                  <c:v>7.8603813495385533E-2</c:v>
                </c:pt>
                <c:pt idx="34">
                  <c:v>0.33693874333944535</c:v>
                </c:pt>
                <c:pt idx="35">
                  <c:v>0.28669950712955994</c:v>
                </c:pt>
                <c:pt idx="36">
                  <c:v>0.28943123166401064</c:v>
                </c:pt>
                <c:pt idx="37">
                  <c:v>0.39589158281582282</c:v>
                </c:pt>
                <c:pt idx="38">
                  <c:v>0.52538717404615498</c:v>
                </c:pt>
                <c:pt idx="39">
                  <c:v>0.31510862761314395</c:v>
                </c:pt>
                <c:pt idx="40">
                  <c:v>0.27944990409160886</c:v>
                </c:pt>
                <c:pt idx="41">
                  <c:v>0.25977260605968022</c:v>
                </c:pt>
                <c:pt idx="42">
                  <c:v>-2.5667137414857828E-2</c:v>
                </c:pt>
                <c:pt idx="43">
                  <c:v>-4.2776263954053761E-2</c:v>
                </c:pt>
                <c:pt idx="44">
                  <c:v>-4.8929044268808099E-2</c:v>
                </c:pt>
                <c:pt idx="45">
                  <c:v>-0.10254752061499219</c:v>
                </c:pt>
                <c:pt idx="46">
                  <c:v>-5.5759322563636124E-2</c:v>
                </c:pt>
                <c:pt idx="47">
                  <c:v>-1.8979504548604417E-2</c:v>
                </c:pt>
                <c:pt idx="48">
                  <c:v>-4.4252360747361399E-2</c:v>
                </c:pt>
              </c:numCache>
            </c:numRef>
          </c:val>
          <c:smooth val="0"/>
          <c:extLst>
            <c:ext xmlns:c16="http://schemas.microsoft.com/office/drawing/2014/chart" uri="{C3380CC4-5D6E-409C-BE32-E72D297353CC}">
              <c16:uniqueId val="{00000001-AF7D-4839-BCAD-46E2AB392778}"/>
            </c:ext>
          </c:extLst>
        </c:ser>
        <c:ser>
          <c:idx val="5"/>
          <c:order val="2"/>
          <c:tx>
            <c:strRef>
              <c:f>'Rental Price'!$AB$4</c:f>
              <c:strCache>
                <c:ptCount val="1"/>
                <c:pt idx="0">
                  <c:v>France</c:v>
                </c:pt>
              </c:strCache>
            </c:strRef>
          </c:tx>
          <c:spPr>
            <a:ln w="28575" cap="rnd">
              <a:solidFill>
                <a:schemeClr val="accent6"/>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Price'!$AB$5:$AB$53</c:f>
              <c:numCache>
                <c:formatCode>0.0000</c:formatCode>
                <c:ptCount val="49"/>
                <c:pt idx="0">
                  <c:v>0.13822298803923755</c:v>
                </c:pt>
                <c:pt idx="1">
                  <c:v>0.27175564711774236</c:v>
                </c:pt>
                <c:pt idx="2">
                  <c:v>0.28352147335383587</c:v>
                </c:pt>
                <c:pt idx="3">
                  <c:v>0.28808235843485913</c:v>
                </c:pt>
                <c:pt idx="4">
                  <c:v>0.35002937104880705</c:v>
                </c:pt>
                <c:pt idx="5">
                  <c:v>0.48387941265547468</c:v>
                </c:pt>
                <c:pt idx="6">
                  <c:v>0.42688830128524763</c:v>
                </c:pt>
                <c:pt idx="7">
                  <c:v>0.13035205336258529</c:v>
                </c:pt>
                <c:pt idx="8">
                  <c:v>0.2739419004786961</c:v>
                </c:pt>
                <c:pt idx="9">
                  <c:v>0.26528061414416526</c:v>
                </c:pt>
                <c:pt idx="10">
                  <c:v>0.23302900330543133</c:v>
                </c:pt>
                <c:pt idx="11">
                  <c:v>-0.15878921634284146</c:v>
                </c:pt>
                <c:pt idx="12">
                  <c:v>-0.19322056618737302</c:v>
                </c:pt>
                <c:pt idx="13">
                  <c:v>-0.3068869861505073</c:v>
                </c:pt>
                <c:pt idx="14">
                  <c:v>-0.48580628919730601</c:v>
                </c:pt>
                <c:pt idx="15">
                  <c:v>-0.45083950991243538</c:v>
                </c:pt>
                <c:pt idx="16">
                  <c:v>-0.13003077173602087</c:v>
                </c:pt>
                <c:pt idx="17">
                  <c:v>0.21106967939653759</c:v>
                </c:pt>
                <c:pt idx="18">
                  <c:v>0.15407289789819192</c:v>
                </c:pt>
                <c:pt idx="19">
                  <c:v>0.1413153695235321</c:v>
                </c:pt>
                <c:pt idx="20">
                  <c:v>0.45236635355897159</c:v>
                </c:pt>
                <c:pt idx="21">
                  <c:v>0.45011875196785445</c:v>
                </c:pt>
                <c:pt idx="22">
                  <c:v>0.59972117571974493</c:v>
                </c:pt>
                <c:pt idx="23">
                  <c:v>0.39668229847049757</c:v>
                </c:pt>
                <c:pt idx="24">
                  <c:v>0.41329819078980912</c:v>
                </c:pt>
                <c:pt idx="25">
                  <c:v>0.50064949691869809</c:v>
                </c:pt>
                <c:pt idx="26">
                  <c:v>0.39722268995409243</c:v>
                </c:pt>
                <c:pt idx="27">
                  <c:v>0.16201967596292918</c:v>
                </c:pt>
                <c:pt idx="28">
                  <c:v>9.494558045243362E-2</c:v>
                </c:pt>
                <c:pt idx="29">
                  <c:v>3.6714532148767513E-2</c:v>
                </c:pt>
                <c:pt idx="30">
                  <c:v>-0.11130150678390656</c:v>
                </c:pt>
                <c:pt idx="31">
                  <c:v>-3.9197445250535881E-2</c:v>
                </c:pt>
                <c:pt idx="32">
                  <c:v>4.524678620423217E-2</c:v>
                </c:pt>
                <c:pt idx="33">
                  <c:v>0.20660862102953312</c:v>
                </c:pt>
                <c:pt idx="34">
                  <c:v>0.3422003161724102</c:v>
                </c:pt>
                <c:pt idx="35">
                  <c:v>0.28608122840764355</c:v>
                </c:pt>
                <c:pt idx="36">
                  <c:v>0.20061822483162506</c:v>
                </c:pt>
                <c:pt idx="37">
                  <c:v>0.32615185762968563</c:v>
                </c:pt>
                <c:pt idx="38">
                  <c:v>0.5181692602973178</c:v>
                </c:pt>
                <c:pt idx="39">
                  <c:v>0.46902213743765525</c:v>
                </c:pt>
                <c:pt idx="40">
                  <c:v>0.37472942984356322</c:v>
                </c:pt>
                <c:pt idx="41">
                  <c:v>0.45559189563773472</c:v>
                </c:pt>
                <c:pt idx="42">
                  <c:v>0.2769030642376496</c:v>
                </c:pt>
                <c:pt idx="43">
                  <c:v>0.30878316120314209</c:v>
                </c:pt>
                <c:pt idx="44">
                  <c:v>0.25707955428846435</c:v>
                </c:pt>
                <c:pt idx="45">
                  <c:v>0.13786831040433073</c:v>
                </c:pt>
                <c:pt idx="46">
                  <c:v>0.15421481836157172</c:v>
                </c:pt>
                <c:pt idx="47">
                  <c:v>0.1443154722792635</c:v>
                </c:pt>
                <c:pt idx="48">
                  <c:v>6.6320011487562253E-2</c:v>
                </c:pt>
              </c:numCache>
            </c:numRef>
          </c:val>
          <c:smooth val="0"/>
          <c:extLst>
            <c:ext xmlns:c16="http://schemas.microsoft.com/office/drawing/2014/chart" uri="{C3380CC4-5D6E-409C-BE32-E72D297353CC}">
              <c16:uniqueId val="{00000002-AF7D-4839-BCAD-46E2AB392778}"/>
            </c:ext>
          </c:extLst>
        </c:ser>
        <c:ser>
          <c:idx val="6"/>
          <c:order val="3"/>
          <c:tx>
            <c:strRef>
              <c:f>'Rental Price'!$AC$4</c:f>
              <c:strCache>
                <c:ptCount val="1"/>
                <c:pt idx="0">
                  <c:v>Ireland</c:v>
                </c:pt>
              </c:strCache>
            </c:strRef>
          </c:tx>
          <c:spPr>
            <a:ln w="28575" cap="rnd">
              <a:solidFill>
                <a:schemeClr val="accent1">
                  <a:lumMod val="6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Price'!$AC$5:$AC$53</c:f>
              <c:numCache>
                <c:formatCode>0.0000</c:formatCode>
                <c:ptCount val="49"/>
                <c:pt idx="0">
                  <c:v>-0.15275076180490202</c:v>
                </c:pt>
                <c:pt idx="1">
                  <c:v>3.647867554431216E-2</c:v>
                </c:pt>
                <c:pt idx="2">
                  <c:v>0.26919223537624559</c:v>
                </c:pt>
                <c:pt idx="3">
                  <c:v>9.8811373156007618E-2</c:v>
                </c:pt>
                <c:pt idx="4">
                  <c:v>9.6391261629084235E-2</c:v>
                </c:pt>
                <c:pt idx="5">
                  <c:v>0.14140898360694479</c:v>
                </c:pt>
                <c:pt idx="6">
                  <c:v>6.191587873164503E-2</c:v>
                </c:pt>
                <c:pt idx="7">
                  <c:v>-2.3536134194930867E-2</c:v>
                </c:pt>
                <c:pt idx="8">
                  <c:v>0.16232791600124732</c:v>
                </c:pt>
                <c:pt idx="9">
                  <c:v>2.5395128171254121E-2</c:v>
                </c:pt>
                <c:pt idx="10">
                  <c:v>-7.6661682131093506E-3</c:v>
                </c:pt>
                <c:pt idx="11">
                  <c:v>-0.54514470437300022</c:v>
                </c:pt>
                <c:pt idx="12">
                  <c:v>-0.32160029227277148</c:v>
                </c:pt>
                <c:pt idx="13">
                  <c:v>-0.3920714762748147</c:v>
                </c:pt>
                <c:pt idx="14">
                  <c:v>-0.52651156624725282</c:v>
                </c:pt>
                <c:pt idx="15">
                  <c:v>-0.44341475038970812</c:v>
                </c:pt>
                <c:pt idx="16">
                  <c:v>2.7620845258641235E-2</c:v>
                </c:pt>
                <c:pt idx="17">
                  <c:v>-1.8871809921526341E-2</c:v>
                </c:pt>
                <c:pt idx="18">
                  <c:v>1.4173324504518518E-2</c:v>
                </c:pt>
                <c:pt idx="19">
                  <c:v>-0.15112859613558158</c:v>
                </c:pt>
                <c:pt idx="20">
                  <c:v>0.31019823784118311</c:v>
                </c:pt>
                <c:pt idx="21">
                  <c:v>0.46020165482808106</c:v>
                </c:pt>
                <c:pt idx="22">
                  <c:v>0.68248738936632347</c:v>
                </c:pt>
                <c:pt idx="23">
                  <c:v>0.31043133476553891</c:v>
                </c:pt>
                <c:pt idx="24">
                  <c:v>0.42269380799022643</c:v>
                </c:pt>
                <c:pt idx="25">
                  <c:v>0.45812350466223289</c:v>
                </c:pt>
                <c:pt idx="26">
                  <c:v>0.38870326928822418</c:v>
                </c:pt>
                <c:pt idx="27">
                  <c:v>6.3889829438834672E-2</c:v>
                </c:pt>
                <c:pt idx="28">
                  <c:v>-0.14263527275903584</c:v>
                </c:pt>
                <c:pt idx="29">
                  <c:v>-0.28903379233894927</c:v>
                </c:pt>
                <c:pt idx="30">
                  <c:v>8.8853792205094012E-3</c:v>
                </c:pt>
                <c:pt idx="31">
                  <c:v>-0.37306535336215113</c:v>
                </c:pt>
                <c:pt idx="32">
                  <c:v>-0.38505500886379929</c:v>
                </c:pt>
                <c:pt idx="33">
                  <c:v>-0.32680063171719431</c:v>
                </c:pt>
                <c:pt idx="34">
                  <c:v>9.7287975542683383E-2</c:v>
                </c:pt>
                <c:pt idx="35">
                  <c:v>0.26578042631735416</c:v>
                </c:pt>
                <c:pt idx="36">
                  <c:v>0.19274499750999086</c:v>
                </c:pt>
                <c:pt idx="37">
                  <c:v>0.39317746988705526</c:v>
                </c:pt>
                <c:pt idx="38">
                  <c:v>0.71697305643793252</c:v>
                </c:pt>
                <c:pt idx="39">
                  <c:v>0.87157406047065977</c:v>
                </c:pt>
                <c:pt idx="40">
                  <c:v>0.82678285338585156</c:v>
                </c:pt>
                <c:pt idx="41">
                  <c:v>0.91518923042156886</c:v>
                </c:pt>
                <c:pt idx="42">
                  <c:v>0.63352844047511936</c:v>
                </c:pt>
                <c:pt idx="43">
                  <c:v>0.44995242259431878</c:v>
                </c:pt>
                <c:pt idx="44">
                  <c:v>0.11450523133569143</c:v>
                </c:pt>
                <c:pt idx="45">
                  <c:v>-0.16070902967914433</c:v>
                </c:pt>
                <c:pt idx="46">
                  <c:v>-0.12588654852399311</c:v>
                </c:pt>
                <c:pt idx="47">
                  <c:v>-7.3754375371476763E-2</c:v>
                </c:pt>
                <c:pt idx="48">
                  <c:v>-7.2002751321685973E-2</c:v>
                </c:pt>
              </c:numCache>
            </c:numRef>
          </c:val>
          <c:smooth val="0"/>
          <c:extLst>
            <c:ext xmlns:c16="http://schemas.microsoft.com/office/drawing/2014/chart" uri="{C3380CC4-5D6E-409C-BE32-E72D297353CC}">
              <c16:uniqueId val="{00000003-AF7D-4839-BCAD-46E2AB392778}"/>
            </c:ext>
          </c:extLst>
        </c:ser>
        <c:ser>
          <c:idx val="8"/>
          <c:order val="4"/>
          <c:tx>
            <c:strRef>
              <c:f>'Rental Price'!$AE$4</c:f>
              <c:strCache>
                <c:ptCount val="1"/>
                <c:pt idx="0">
                  <c:v>Luxembourg</c:v>
                </c:pt>
              </c:strCache>
            </c:strRef>
          </c:tx>
          <c:spPr>
            <a:ln w="28575" cap="rnd">
              <a:solidFill>
                <a:schemeClr val="accent3">
                  <a:lumMod val="6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Price'!$AE$5:$AE$53</c:f>
              <c:numCache>
                <c:formatCode>0.0000</c:formatCode>
                <c:ptCount val="49"/>
                <c:pt idx="0">
                  <c:v>-0.68416600931467864</c:v>
                </c:pt>
                <c:pt idx="1">
                  <c:v>-0.42248148250801021</c:v>
                </c:pt>
                <c:pt idx="2">
                  <c:v>-0.37138040501440722</c:v>
                </c:pt>
                <c:pt idx="3">
                  <c:v>-0.41592602374426768</c:v>
                </c:pt>
                <c:pt idx="4">
                  <c:v>-0.35496163188274404</c:v>
                </c:pt>
                <c:pt idx="5">
                  <c:v>-0.20754045988420916</c:v>
                </c:pt>
                <c:pt idx="6">
                  <c:v>-0.12924023919059538</c:v>
                </c:pt>
                <c:pt idx="7">
                  <c:v>-0.37066631443595544</c:v>
                </c:pt>
                <c:pt idx="8">
                  <c:v>-0.14767979305968576</c:v>
                </c:pt>
                <c:pt idx="9">
                  <c:v>-8.9166852393123289E-2</c:v>
                </c:pt>
                <c:pt idx="10">
                  <c:v>-0.25781966325314576</c:v>
                </c:pt>
                <c:pt idx="11">
                  <c:v>-0.5708754656692091</c:v>
                </c:pt>
                <c:pt idx="12">
                  <c:v>-0.62587479885349595</c:v>
                </c:pt>
                <c:pt idx="13">
                  <c:v>-0.6851028487773051</c:v>
                </c:pt>
                <c:pt idx="14">
                  <c:v>-0.82206830687919152</c:v>
                </c:pt>
                <c:pt idx="15">
                  <c:v>-0.75430172582431965</c:v>
                </c:pt>
                <c:pt idx="16">
                  <c:v>-0.3338848278997682</c:v>
                </c:pt>
                <c:pt idx="17">
                  <c:v>-0.30671741362871241</c:v>
                </c:pt>
                <c:pt idx="18">
                  <c:v>-0.25717243926298156</c:v>
                </c:pt>
                <c:pt idx="19">
                  <c:v>-0.22078436397944234</c:v>
                </c:pt>
                <c:pt idx="20">
                  <c:v>0.16468081221220843</c:v>
                </c:pt>
                <c:pt idx="21">
                  <c:v>0.19416434964214083</c:v>
                </c:pt>
                <c:pt idx="22">
                  <c:v>0.31985253211866693</c:v>
                </c:pt>
                <c:pt idx="23">
                  <c:v>0.14296350801555036</c:v>
                </c:pt>
                <c:pt idx="24">
                  <c:v>0.17046228670685235</c:v>
                </c:pt>
                <c:pt idx="25">
                  <c:v>0.23650514706293604</c:v>
                </c:pt>
                <c:pt idx="26">
                  <c:v>-2.4798593821773983E-2</c:v>
                </c:pt>
                <c:pt idx="27">
                  <c:v>-0.14795357671467782</c:v>
                </c:pt>
                <c:pt idx="28">
                  <c:v>-9.3871350298087824E-2</c:v>
                </c:pt>
                <c:pt idx="29">
                  <c:v>-5.2339121866170908E-2</c:v>
                </c:pt>
                <c:pt idx="30">
                  <c:v>-0.14761326418014392</c:v>
                </c:pt>
                <c:pt idx="31">
                  <c:v>4.9387769286785066E-2</c:v>
                </c:pt>
                <c:pt idx="32">
                  <c:v>-0.17472167628364546</c:v>
                </c:pt>
                <c:pt idx="33">
                  <c:v>6.0336084253162961E-2</c:v>
                </c:pt>
                <c:pt idx="34">
                  <c:v>0.23292915494248112</c:v>
                </c:pt>
                <c:pt idx="35">
                  <c:v>5.0298241576027955E-2</c:v>
                </c:pt>
                <c:pt idx="36">
                  <c:v>-3.4399417050994807E-2</c:v>
                </c:pt>
                <c:pt idx="37">
                  <c:v>0.11973894788652302</c:v>
                </c:pt>
                <c:pt idx="38">
                  <c:v>0.17521886478389953</c:v>
                </c:pt>
                <c:pt idx="39">
                  <c:v>0.14282762549999301</c:v>
                </c:pt>
                <c:pt idx="40">
                  <c:v>8.8310224431911499E-2</c:v>
                </c:pt>
                <c:pt idx="41">
                  <c:v>0.11498057678098639</c:v>
                </c:pt>
                <c:pt idx="42">
                  <c:v>-4.2970941011203821E-2</c:v>
                </c:pt>
                <c:pt idx="43">
                  <c:v>-0.10500725181007074</c:v>
                </c:pt>
                <c:pt idx="44">
                  <c:v>-0.13059006536027681</c:v>
                </c:pt>
                <c:pt idx="45">
                  <c:v>-0.19940862360589331</c:v>
                </c:pt>
                <c:pt idx="46">
                  <c:v>-0.16682820608763346</c:v>
                </c:pt>
                <c:pt idx="47">
                  <c:v>-0.1490202223774699</c:v>
                </c:pt>
                <c:pt idx="48">
                  <c:v>-0.17742241717932344</c:v>
                </c:pt>
              </c:numCache>
            </c:numRef>
          </c:val>
          <c:smooth val="0"/>
          <c:extLst>
            <c:ext xmlns:c16="http://schemas.microsoft.com/office/drawing/2014/chart" uri="{C3380CC4-5D6E-409C-BE32-E72D297353CC}">
              <c16:uniqueId val="{00000004-AF7D-4839-BCAD-46E2AB392778}"/>
            </c:ext>
          </c:extLst>
        </c:ser>
        <c:ser>
          <c:idx val="9"/>
          <c:order val="5"/>
          <c:tx>
            <c:strRef>
              <c:f>'Rental Price'!$AF$4</c:f>
              <c:strCache>
                <c:ptCount val="1"/>
                <c:pt idx="0">
                  <c:v>Netherlands</c:v>
                </c:pt>
              </c:strCache>
            </c:strRef>
          </c:tx>
          <c:spPr>
            <a:ln w="28575" cap="rnd">
              <a:solidFill>
                <a:schemeClr val="accent4">
                  <a:lumMod val="6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Price'!$AF$5:$AF$53</c:f>
              <c:numCache>
                <c:formatCode>0.0000</c:formatCode>
                <c:ptCount val="49"/>
                <c:pt idx="0">
                  <c:v>-0.46712952214452758</c:v>
                </c:pt>
                <c:pt idx="1">
                  <c:v>-0.2024655011631068</c:v>
                </c:pt>
                <c:pt idx="2">
                  <c:v>-4.4379145819151158E-2</c:v>
                </c:pt>
                <c:pt idx="3">
                  <c:v>-7.5410975608974792E-2</c:v>
                </c:pt>
                <c:pt idx="4">
                  <c:v>-6.3894828671200735E-2</c:v>
                </c:pt>
                <c:pt idx="5">
                  <c:v>5.7408528301923889E-2</c:v>
                </c:pt>
                <c:pt idx="6">
                  <c:v>6.0107403294417057E-2</c:v>
                </c:pt>
                <c:pt idx="7">
                  <c:v>-3.9641049539841745E-2</c:v>
                </c:pt>
                <c:pt idx="8">
                  <c:v>9.2276777672723798E-2</c:v>
                </c:pt>
                <c:pt idx="9">
                  <c:v>6.9546643471999764E-2</c:v>
                </c:pt>
                <c:pt idx="10">
                  <c:v>2.246041525929152E-2</c:v>
                </c:pt>
                <c:pt idx="11">
                  <c:v>-0.26367762877975492</c:v>
                </c:pt>
                <c:pt idx="12">
                  <c:v>-0.37708824137211311</c:v>
                </c:pt>
                <c:pt idx="13">
                  <c:v>-0.56520714699370433</c:v>
                </c:pt>
                <c:pt idx="14">
                  <c:v>-0.60778377360900637</c:v>
                </c:pt>
                <c:pt idx="15">
                  <c:v>-0.67767543562098886</c:v>
                </c:pt>
                <c:pt idx="16">
                  <c:v>-0.21937171000240396</c:v>
                </c:pt>
                <c:pt idx="17">
                  <c:v>9.2362239589913048E-2</c:v>
                </c:pt>
                <c:pt idx="18">
                  <c:v>0.15985738666553878</c:v>
                </c:pt>
                <c:pt idx="19">
                  <c:v>0.15670956740374534</c:v>
                </c:pt>
                <c:pt idx="20">
                  <c:v>0.48022289022926767</c:v>
                </c:pt>
                <c:pt idx="21">
                  <c:v>0.5809044437571268</c:v>
                </c:pt>
                <c:pt idx="22">
                  <c:v>0.59553450608504543</c:v>
                </c:pt>
                <c:pt idx="23">
                  <c:v>0.48819280319537367</c:v>
                </c:pt>
                <c:pt idx="24">
                  <c:v>0.42979628401847653</c:v>
                </c:pt>
                <c:pt idx="25">
                  <c:v>0.47382892377388269</c:v>
                </c:pt>
                <c:pt idx="26">
                  <c:v>0.41075997770059591</c:v>
                </c:pt>
                <c:pt idx="27">
                  <c:v>7.4746886654587744E-2</c:v>
                </c:pt>
                <c:pt idx="28">
                  <c:v>4.8764748439384359E-2</c:v>
                </c:pt>
                <c:pt idx="29">
                  <c:v>-0.16604774204298553</c:v>
                </c:pt>
                <c:pt idx="30">
                  <c:v>-0.14202251831272258</c:v>
                </c:pt>
                <c:pt idx="31">
                  <c:v>-2.2175922763722419E-3</c:v>
                </c:pt>
                <c:pt idx="32">
                  <c:v>3.2963598493837801E-2</c:v>
                </c:pt>
                <c:pt idx="33">
                  <c:v>0.17571716464347129</c:v>
                </c:pt>
                <c:pt idx="34">
                  <c:v>0.34572866001876112</c:v>
                </c:pt>
                <c:pt idx="35">
                  <c:v>0.23393876737384534</c:v>
                </c:pt>
                <c:pt idx="36">
                  <c:v>0.17391022163234374</c:v>
                </c:pt>
                <c:pt idx="37">
                  <c:v>0.39495289909860498</c:v>
                </c:pt>
                <c:pt idx="38">
                  <c:v>0.49510881875191037</c:v>
                </c:pt>
                <c:pt idx="39">
                  <c:v>0.53470402895864311</c:v>
                </c:pt>
                <c:pt idx="40">
                  <c:v>0.38286072678360367</c:v>
                </c:pt>
                <c:pt idx="41">
                  <c:v>0.44850114671759272</c:v>
                </c:pt>
                <c:pt idx="42">
                  <c:v>0.24985102052453728</c:v>
                </c:pt>
                <c:pt idx="43">
                  <c:v>0.40224795351057241</c:v>
                </c:pt>
                <c:pt idx="44">
                  <c:v>0.34388800961631327</c:v>
                </c:pt>
                <c:pt idx="45">
                  <c:v>0.14214033611667734</c:v>
                </c:pt>
                <c:pt idx="46">
                  <c:v>0.15468081412295945</c:v>
                </c:pt>
                <c:pt idx="47">
                  <c:v>0.17853093125479899</c:v>
                </c:pt>
                <c:pt idx="48">
                  <c:v>0.15232423508765741</c:v>
                </c:pt>
              </c:numCache>
            </c:numRef>
          </c:val>
          <c:smooth val="0"/>
          <c:extLst>
            <c:ext xmlns:c16="http://schemas.microsoft.com/office/drawing/2014/chart" uri="{C3380CC4-5D6E-409C-BE32-E72D297353CC}">
              <c16:uniqueId val="{00000005-AF7D-4839-BCAD-46E2AB392778}"/>
            </c:ext>
          </c:extLst>
        </c:ser>
        <c:ser>
          <c:idx val="13"/>
          <c:order val="6"/>
          <c:tx>
            <c:strRef>
              <c:f>'Rental Price'!$AJ$4</c:f>
              <c:strCache>
                <c:ptCount val="1"/>
                <c:pt idx="0">
                  <c:v>United Kingdom</c:v>
                </c:pt>
              </c:strCache>
            </c:strRef>
          </c:tx>
          <c:spPr>
            <a:ln w="28575" cap="rnd">
              <a:solidFill>
                <a:schemeClr val="accent2">
                  <a:lumMod val="80000"/>
                  <a:lumOff val="2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Price'!$AJ$5:$AJ$53</c:f>
              <c:numCache>
                <c:formatCode>0.0000</c:formatCode>
                <c:ptCount val="49"/>
                <c:pt idx="0">
                  <c:v>0.75585382789920341</c:v>
                </c:pt>
                <c:pt idx="1">
                  <c:v>0.81572943120243568</c:v>
                </c:pt>
                <c:pt idx="2">
                  <c:v>0.82416493857602524</c:v>
                </c:pt>
                <c:pt idx="3">
                  <c:v>0.58174158157586642</c:v>
                </c:pt>
                <c:pt idx="4">
                  <c:v>0.49288625427310345</c:v>
                </c:pt>
                <c:pt idx="5">
                  <c:v>0.52693384677377364</c:v>
                </c:pt>
                <c:pt idx="6">
                  <c:v>0.35237416635942914</c:v>
                </c:pt>
                <c:pt idx="7">
                  <c:v>0.15957857772633591</c:v>
                </c:pt>
                <c:pt idx="8">
                  <c:v>0.38246808661351361</c:v>
                </c:pt>
                <c:pt idx="9">
                  <c:v>0.48963514153538873</c:v>
                </c:pt>
                <c:pt idx="10">
                  <c:v>0.53550908665101771</c:v>
                </c:pt>
                <c:pt idx="11">
                  <c:v>0.34068504216786583</c:v>
                </c:pt>
                <c:pt idx="12">
                  <c:v>0.25414062994693176</c:v>
                </c:pt>
                <c:pt idx="13">
                  <c:v>5.0821829667846902E-2</c:v>
                </c:pt>
                <c:pt idx="14">
                  <c:v>2.9604151516488146E-2</c:v>
                </c:pt>
                <c:pt idx="15">
                  <c:v>5.5831052651817446E-2</c:v>
                </c:pt>
                <c:pt idx="16">
                  <c:v>0.29422591759543681</c:v>
                </c:pt>
                <c:pt idx="17">
                  <c:v>0.30760606791729633</c:v>
                </c:pt>
                <c:pt idx="18">
                  <c:v>0.42907924960025795</c:v>
                </c:pt>
                <c:pt idx="19">
                  <c:v>0.32736101581013299</c:v>
                </c:pt>
                <c:pt idx="20">
                  <c:v>0.5258030355291593</c:v>
                </c:pt>
                <c:pt idx="21">
                  <c:v>0.52598158385958393</c:v>
                </c:pt>
                <c:pt idx="22">
                  <c:v>0.61579584461168879</c:v>
                </c:pt>
                <c:pt idx="23">
                  <c:v>0.42949364830610415</c:v>
                </c:pt>
                <c:pt idx="24">
                  <c:v>0.43176810713457586</c:v>
                </c:pt>
                <c:pt idx="25">
                  <c:v>0.41138054855560924</c:v>
                </c:pt>
                <c:pt idx="26">
                  <c:v>0.3984737175448923</c:v>
                </c:pt>
                <c:pt idx="27">
                  <c:v>0.40728516806128878</c:v>
                </c:pt>
                <c:pt idx="28">
                  <c:v>0.45128089224097617</c:v>
                </c:pt>
                <c:pt idx="29">
                  <c:v>0.24967270828691751</c:v>
                </c:pt>
                <c:pt idx="30">
                  <c:v>0.12474915077339217</c:v>
                </c:pt>
                <c:pt idx="31">
                  <c:v>0.33487979097715992</c:v>
                </c:pt>
                <c:pt idx="32">
                  <c:v>0.50318969253100243</c:v>
                </c:pt>
                <c:pt idx="33">
                  <c:v>0.49445529757462753</c:v>
                </c:pt>
                <c:pt idx="34">
                  <c:v>0.522143485407776</c:v>
                </c:pt>
                <c:pt idx="35">
                  <c:v>0.51747236905613392</c:v>
                </c:pt>
                <c:pt idx="36">
                  <c:v>0.46481752817796684</c:v>
                </c:pt>
                <c:pt idx="37">
                  <c:v>0.44982870092698485</c:v>
                </c:pt>
                <c:pt idx="38">
                  <c:v>0.36175904432734196</c:v>
                </c:pt>
                <c:pt idx="39">
                  <c:v>0.25102991090614268</c:v>
                </c:pt>
                <c:pt idx="40">
                  <c:v>0.21877872290602376</c:v>
                </c:pt>
                <c:pt idx="41">
                  <c:v>0.21796244039650892</c:v>
                </c:pt>
                <c:pt idx="42">
                  <c:v>0.1366514599186601</c:v>
                </c:pt>
                <c:pt idx="43">
                  <c:v>0.25762352496788932</c:v>
                </c:pt>
                <c:pt idx="44">
                  <c:v>0.15264494795713113</c:v>
                </c:pt>
                <c:pt idx="45">
                  <c:v>0.24996695738275884</c:v>
                </c:pt>
                <c:pt idx="46">
                  <c:v>0.2706020897993055</c:v>
                </c:pt>
                <c:pt idx="47">
                  <c:v>0.19319104634029502</c:v>
                </c:pt>
                <c:pt idx="48">
                  <c:v>0.19055304125155106</c:v>
                </c:pt>
              </c:numCache>
            </c:numRef>
          </c:val>
          <c:smooth val="0"/>
          <c:extLst>
            <c:ext xmlns:c16="http://schemas.microsoft.com/office/drawing/2014/chart" uri="{C3380CC4-5D6E-409C-BE32-E72D297353CC}">
              <c16:uniqueId val="{00000006-AF7D-4839-BCAD-46E2AB392778}"/>
            </c:ext>
          </c:extLst>
        </c:ser>
        <c:dLbls>
          <c:showLegendKey val="0"/>
          <c:showVal val="0"/>
          <c:showCatName val="0"/>
          <c:showSerName val="0"/>
          <c:showPercent val="0"/>
          <c:showBubbleSize val="0"/>
        </c:dLbls>
        <c:smooth val="0"/>
        <c:axId val="103672495"/>
        <c:axId val="103667087"/>
      </c:lineChart>
      <c:catAx>
        <c:axId val="1036724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667087"/>
        <c:crosses val="autoZero"/>
        <c:auto val="1"/>
        <c:lblAlgn val="ctr"/>
        <c:lblOffset val="100"/>
        <c:noMultiLvlLbl val="0"/>
      </c:catAx>
      <c:valAx>
        <c:axId val="103667087"/>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672495"/>
        <c:crosses val="autoZero"/>
        <c:crossBetween val="between"/>
      </c:valAx>
      <c:spPr>
        <a:noFill/>
        <a:ln>
          <a:noFill/>
        </a:ln>
        <a:effectLst/>
      </c:spPr>
    </c:plotArea>
    <c:legend>
      <c:legendPos val="b"/>
      <c:layout>
        <c:manualLayout>
          <c:xMode val="edge"/>
          <c:yMode val="edge"/>
          <c:x val="0.34090308155924953"/>
          <c:y val="3.2947177247005119E-2"/>
          <c:w val="0.65762770973072815"/>
          <c:h val="0.1287010005759541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dirty="0"/>
              <a:t>South Europe: Year</a:t>
            </a:r>
          </a:p>
        </c:rich>
      </c:tx>
      <c:layout>
        <c:manualLayout>
          <c:xMode val="edge"/>
          <c:yMode val="edge"/>
          <c:x val="0.446931278140757"/>
          <c:y val="0.93004632387767328"/>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7256992852077219E-2"/>
          <c:y val="9.7170191979219459E-2"/>
          <c:w val="0.93654166380043868"/>
          <c:h val="0.72578413931159447"/>
        </c:manualLayout>
      </c:layout>
      <c:lineChart>
        <c:grouping val="standard"/>
        <c:varyColors val="0"/>
        <c:ser>
          <c:idx val="3"/>
          <c:order val="0"/>
          <c:tx>
            <c:strRef>
              <c:f>'Rental Price'!$Z$4</c:f>
              <c:strCache>
                <c:ptCount val="1"/>
                <c:pt idx="0">
                  <c:v>Greece</c:v>
                </c:pt>
              </c:strCache>
            </c:strRef>
          </c:tx>
          <c:spPr>
            <a:ln w="28575" cap="rnd">
              <a:solidFill>
                <a:schemeClr val="accent4"/>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Price'!$Z$5:$Z$53</c:f>
              <c:numCache>
                <c:formatCode>0.0000</c:formatCode>
                <c:ptCount val="49"/>
                <c:pt idx="0">
                  <c:v>0.71105837588006615</c:v>
                </c:pt>
                <c:pt idx="1">
                  <c:v>0.74662585525707148</c:v>
                </c:pt>
                <c:pt idx="2">
                  <c:v>0.61699761335027359</c:v>
                </c:pt>
                <c:pt idx="3">
                  <c:v>0.63516318010764905</c:v>
                </c:pt>
                <c:pt idx="4">
                  <c:v>0.372182478352034</c:v>
                </c:pt>
                <c:pt idx="5">
                  <c:v>7.5595327734358907E-3</c:v>
                </c:pt>
                <c:pt idx="6">
                  <c:v>-8.1145179404127406E-3</c:v>
                </c:pt>
                <c:pt idx="7">
                  <c:v>-0.11927610311362297</c:v>
                </c:pt>
                <c:pt idx="8">
                  <c:v>6.2708652661509663E-3</c:v>
                </c:pt>
                <c:pt idx="9">
                  <c:v>4.2654382626560246E-2</c:v>
                </c:pt>
                <c:pt idx="10">
                  <c:v>-2.2331112248009113E-2</c:v>
                </c:pt>
                <c:pt idx="11">
                  <c:v>-0.21051129242629624</c:v>
                </c:pt>
                <c:pt idx="12">
                  <c:v>-0.16192544213989801</c:v>
                </c:pt>
                <c:pt idx="13">
                  <c:v>-0.33403542279009929</c:v>
                </c:pt>
                <c:pt idx="14">
                  <c:v>-0.55731525329841836</c:v>
                </c:pt>
                <c:pt idx="15">
                  <c:v>-0.58654262264453871</c:v>
                </c:pt>
                <c:pt idx="16">
                  <c:v>-0.20555565372889248</c:v>
                </c:pt>
                <c:pt idx="17">
                  <c:v>-0.1690055927001663</c:v>
                </c:pt>
                <c:pt idx="18">
                  <c:v>-1.394303696561883E-2</c:v>
                </c:pt>
                <c:pt idx="19">
                  <c:v>6.8036854156868401E-2</c:v>
                </c:pt>
                <c:pt idx="20">
                  <c:v>0.33243391939454181</c:v>
                </c:pt>
                <c:pt idx="21">
                  <c:v>0.53853180565188508</c:v>
                </c:pt>
                <c:pt idx="22">
                  <c:v>0.66919794634699836</c:v>
                </c:pt>
                <c:pt idx="23">
                  <c:v>0.57104635716415397</c:v>
                </c:pt>
                <c:pt idx="24">
                  <c:v>0.35225557024818083</c:v>
                </c:pt>
                <c:pt idx="25">
                  <c:v>0.12888287141515148</c:v>
                </c:pt>
                <c:pt idx="26">
                  <c:v>7.8927852249018354E-2</c:v>
                </c:pt>
                <c:pt idx="27">
                  <c:v>-3.8444316066980018E-2</c:v>
                </c:pt>
                <c:pt idx="28">
                  <c:v>-3.2326902756502379E-2</c:v>
                </c:pt>
                <c:pt idx="29">
                  <c:v>-8.8805322434527739E-2</c:v>
                </c:pt>
                <c:pt idx="30">
                  <c:v>-0.29812460696300874</c:v>
                </c:pt>
                <c:pt idx="31">
                  <c:v>-0.30667562275144394</c:v>
                </c:pt>
                <c:pt idx="32">
                  <c:v>-0.22759686589768066</c:v>
                </c:pt>
                <c:pt idx="33">
                  <c:v>-2.1291840802161878E-2</c:v>
                </c:pt>
                <c:pt idx="34">
                  <c:v>4.5437530833663788E-2</c:v>
                </c:pt>
                <c:pt idx="35">
                  <c:v>-3.622934719661864E-2</c:v>
                </c:pt>
                <c:pt idx="36">
                  <c:v>-8.2769704097066202E-2</c:v>
                </c:pt>
                <c:pt idx="37">
                  <c:v>6.4070717212450171E-3</c:v>
                </c:pt>
                <c:pt idx="38">
                  <c:v>0.12246965398766731</c:v>
                </c:pt>
                <c:pt idx="39">
                  <c:v>0.12421352892570756</c:v>
                </c:pt>
                <c:pt idx="40">
                  <c:v>0.60265836947197671</c:v>
                </c:pt>
                <c:pt idx="41">
                  <c:v>0.86465740535181757</c:v>
                </c:pt>
                <c:pt idx="42">
                  <c:v>0.94241666413757463</c:v>
                </c:pt>
                <c:pt idx="43">
                  <c:v>0.68861124013454511</c:v>
                </c:pt>
                <c:pt idx="44">
                  <c:v>0.62722325344211405</c:v>
                </c:pt>
                <c:pt idx="45">
                  <c:v>0.68528518420502138</c:v>
                </c:pt>
                <c:pt idx="46">
                  <c:v>0.6164564569613008</c:v>
                </c:pt>
                <c:pt idx="47">
                  <c:v>0.44447426487388941</c:v>
                </c:pt>
                <c:pt idx="48">
                  <c:v>0.22672411173512352</c:v>
                </c:pt>
              </c:numCache>
            </c:numRef>
          </c:val>
          <c:smooth val="0"/>
          <c:extLst>
            <c:ext xmlns:c16="http://schemas.microsoft.com/office/drawing/2014/chart" uri="{C3380CC4-5D6E-409C-BE32-E72D297353CC}">
              <c16:uniqueId val="{00000000-6E25-47FC-9983-5CE4C236D2FB}"/>
            </c:ext>
          </c:extLst>
        </c:ser>
        <c:ser>
          <c:idx val="4"/>
          <c:order val="1"/>
          <c:tx>
            <c:strRef>
              <c:f>'Rental Price'!$AA$4</c:f>
              <c:strCache>
                <c:ptCount val="1"/>
                <c:pt idx="0">
                  <c:v>Spain</c:v>
                </c:pt>
              </c:strCache>
            </c:strRef>
          </c:tx>
          <c:spPr>
            <a:ln w="28575" cap="rnd">
              <a:solidFill>
                <a:schemeClr val="accent5"/>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Price'!$AA$5:$AA$53</c:f>
              <c:numCache>
                <c:formatCode>0.0000</c:formatCode>
                <c:ptCount val="49"/>
                <c:pt idx="0">
                  <c:v>-0.30266517718509089</c:v>
                </c:pt>
                <c:pt idx="1">
                  <c:v>-0.15814343763747979</c:v>
                </c:pt>
                <c:pt idx="2">
                  <c:v>-6.6549527209650683E-2</c:v>
                </c:pt>
                <c:pt idx="3">
                  <c:v>-7.9927144292166671E-2</c:v>
                </c:pt>
                <c:pt idx="4">
                  <c:v>3.1937422829332762E-2</c:v>
                </c:pt>
                <c:pt idx="5">
                  <c:v>0.14966143713045299</c:v>
                </c:pt>
                <c:pt idx="6">
                  <c:v>8.6196929452149046E-2</c:v>
                </c:pt>
                <c:pt idx="7">
                  <c:v>-6.8054184047311533E-2</c:v>
                </c:pt>
                <c:pt idx="8">
                  <c:v>-1.6123241241499615E-2</c:v>
                </c:pt>
                <c:pt idx="9">
                  <c:v>-1.8750308421037531E-2</c:v>
                </c:pt>
                <c:pt idx="10">
                  <c:v>3.9158572310695215E-2</c:v>
                </c:pt>
                <c:pt idx="11">
                  <c:v>-0.34948586002354431</c:v>
                </c:pt>
                <c:pt idx="12">
                  <c:v>-0.4202708182449042</c:v>
                </c:pt>
                <c:pt idx="13">
                  <c:v>-0.72965462478862397</c:v>
                </c:pt>
                <c:pt idx="14">
                  <c:v>-0.74450055426120154</c:v>
                </c:pt>
                <c:pt idx="15">
                  <c:v>-0.71078679282372115</c:v>
                </c:pt>
                <c:pt idx="16">
                  <c:v>-0.37172915472851575</c:v>
                </c:pt>
                <c:pt idx="17">
                  <c:v>-0.16861644739406578</c:v>
                </c:pt>
                <c:pt idx="18">
                  <c:v>-0.11150847740851189</c:v>
                </c:pt>
                <c:pt idx="19">
                  <c:v>0.16102636502235868</c:v>
                </c:pt>
                <c:pt idx="20">
                  <c:v>0.47334542784338057</c:v>
                </c:pt>
                <c:pt idx="21">
                  <c:v>0.30463681040776031</c:v>
                </c:pt>
                <c:pt idx="22">
                  <c:v>0.34854625916040755</c:v>
                </c:pt>
                <c:pt idx="23">
                  <c:v>0.18951996870080001</c:v>
                </c:pt>
                <c:pt idx="24">
                  <c:v>0.12659681547708401</c:v>
                </c:pt>
                <c:pt idx="25">
                  <c:v>0.3198199412432543</c:v>
                </c:pt>
                <c:pt idx="26">
                  <c:v>0.12282947518172255</c:v>
                </c:pt>
                <c:pt idx="27">
                  <c:v>-0.2820409576844316</c:v>
                </c:pt>
                <c:pt idx="28">
                  <c:v>-0.51372957186880508</c:v>
                </c:pt>
                <c:pt idx="29">
                  <c:v>-0.60034263602073845</c:v>
                </c:pt>
                <c:pt idx="30">
                  <c:v>-0.64939789074419696</c:v>
                </c:pt>
                <c:pt idx="31">
                  <c:v>-0.56318465406733276</c:v>
                </c:pt>
                <c:pt idx="32">
                  <c:v>-0.45843620666126628</c:v>
                </c:pt>
                <c:pt idx="33">
                  <c:v>-0.25476173963913384</c:v>
                </c:pt>
                <c:pt idx="34">
                  <c:v>-0.13222972919506051</c:v>
                </c:pt>
                <c:pt idx="35">
                  <c:v>-0.16040812449544697</c:v>
                </c:pt>
                <c:pt idx="36">
                  <c:v>-0.21326337388095559</c:v>
                </c:pt>
                <c:pt idx="37">
                  <c:v>-0.17204165425120693</c:v>
                </c:pt>
                <c:pt idx="38">
                  <c:v>8.0847528576162633E-2</c:v>
                </c:pt>
                <c:pt idx="39">
                  <c:v>0.19284856730730648</c:v>
                </c:pt>
                <c:pt idx="40">
                  <c:v>0.24115811986844654</c:v>
                </c:pt>
                <c:pt idx="41">
                  <c:v>0.46494234177282978</c:v>
                </c:pt>
                <c:pt idx="42">
                  <c:v>0.50192104359550538</c:v>
                </c:pt>
                <c:pt idx="43">
                  <c:v>0.34440263568411522</c:v>
                </c:pt>
                <c:pt idx="44">
                  <c:v>0.10803990352579551</c:v>
                </c:pt>
                <c:pt idx="45">
                  <c:v>-0.19734976115795705</c:v>
                </c:pt>
                <c:pt idx="46">
                  <c:v>-0.20941014604588665</c:v>
                </c:pt>
                <c:pt idx="47">
                  <c:v>-0.23072350950798801</c:v>
                </c:pt>
                <c:pt idx="48">
                  <c:v>-0.26939907176107414</c:v>
                </c:pt>
              </c:numCache>
            </c:numRef>
          </c:val>
          <c:smooth val="0"/>
          <c:extLst>
            <c:ext xmlns:c16="http://schemas.microsoft.com/office/drawing/2014/chart" uri="{C3380CC4-5D6E-409C-BE32-E72D297353CC}">
              <c16:uniqueId val="{00000001-6E25-47FC-9983-5CE4C236D2FB}"/>
            </c:ext>
          </c:extLst>
        </c:ser>
        <c:ser>
          <c:idx val="7"/>
          <c:order val="2"/>
          <c:tx>
            <c:strRef>
              <c:f>'Rental Price'!$AD$4</c:f>
              <c:strCache>
                <c:ptCount val="1"/>
                <c:pt idx="0">
                  <c:v>Italy</c:v>
                </c:pt>
              </c:strCache>
            </c:strRef>
          </c:tx>
          <c:spPr>
            <a:ln w="28575" cap="rnd">
              <a:solidFill>
                <a:schemeClr val="accent2">
                  <a:lumMod val="6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Price'!$AD$5:$AD$53</c:f>
              <c:numCache>
                <c:formatCode>0.0000</c:formatCode>
                <c:ptCount val="49"/>
                <c:pt idx="0">
                  <c:v>-2.7349237738616309E-2</c:v>
                </c:pt>
                <c:pt idx="1">
                  <c:v>0.20393357678547688</c:v>
                </c:pt>
                <c:pt idx="2">
                  <c:v>0.13403190235577553</c:v>
                </c:pt>
                <c:pt idx="3">
                  <c:v>0.11657679263815889</c:v>
                </c:pt>
                <c:pt idx="4">
                  <c:v>0.18976357114549078</c:v>
                </c:pt>
                <c:pt idx="5">
                  <c:v>0.15538506366633006</c:v>
                </c:pt>
                <c:pt idx="6">
                  <c:v>-7.5754202894398451E-2</c:v>
                </c:pt>
                <c:pt idx="7">
                  <c:v>-0.27530476482625382</c:v>
                </c:pt>
                <c:pt idx="8">
                  <c:v>-0.21080875646730643</c:v>
                </c:pt>
                <c:pt idx="9">
                  <c:v>-0.27700575757889895</c:v>
                </c:pt>
                <c:pt idx="10">
                  <c:v>-0.40492755600858149</c:v>
                </c:pt>
                <c:pt idx="11">
                  <c:v>-0.70769712035256582</c:v>
                </c:pt>
                <c:pt idx="12">
                  <c:v>-0.73209576471369564</c:v>
                </c:pt>
                <c:pt idx="13">
                  <c:v>-0.82490292763828399</c:v>
                </c:pt>
                <c:pt idx="14">
                  <c:v>-0.96770611033904719</c:v>
                </c:pt>
                <c:pt idx="15">
                  <c:v>-0.92479315461786615</c:v>
                </c:pt>
                <c:pt idx="16">
                  <c:v>-0.46147033929759779</c:v>
                </c:pt>
                <c:pt idx="17">
                  <c:v>-0.27367385735248323</c:v>
                </c:pt>
                <c:pt idx="18">
                  <c:v>-0.18525473772890988</c:v>
                </c:pt>
                <c:pt idx="19">
                  <c:v>-7.3901511902450992E-2</c:v>
                </c:pt>
                <c:pt idx="20">
                  <c:v>0.2287017945655602</c:v>
                </c:pt>
                <c:pt idx="21">
                  <c:v>0.3066634530753134</c:v>
                </c:pt>
                <c:pt idx="22">
                  <c:v>0.68162075747559026</c:v>
                </c:pt>
                <c:pt idx="23">
                  <c:v>0.30885999073988213</c:v>
                </c:pt>
                <c:pt idx="24">
                  <c:v>0.16089979926184758</c:v>
                </c:pt>
                <c:pt idx="25">
                  <c:v>0.2670725469176089</c:v>
                </c:pt>
                <c:pt idx="26">
                  <c:v>7.7717922525551222E-2</c:v>
                </c:pt>
                <c:pt idx="27">
                  <c:v>-0.18514717306806977</c:v>
                </c:pt>
                <c:pt idx="28">
                  <c:v>-0.40595520727161233</c:v>
                </c:pt>
                <c:pt idx="29">
                  <c:v>-0.27554909466690303</c:v>
                </c:pt>
                <c:pt idx="30">
                  <c:v>-0.32114093097812624</c:v>
                </c:pt>
                <c:pt idx="31">
                  <c:v>-0.37792277567844479</c:v>
                </c:pt>
                <c:pt idx="32">
                  <c:v>-0.30297902045355141</c:v>
                </c:pt>
                <c:pt idx="33">
                  <c:v>-0.19799192534720031</c:v>
                </c:pt>
                <c:pt idx="34">
                  <c:v>-5.8600295879998494E-2</c:v>
                </c:pt>
                <c:pt idx="35">
                  <c:v>-0.10509979714754228</c:v>
                </c:pt>
                <c:pt idx="36">
                  <c:v>-7.9390843532993485E-2</c:v>
                </c:pt>
                <c:pt idx="37">
                  <c:v>5.0794917682008917E-2</c:v>
                </c:pt>
                <c:pt idx="38">
                  <c:v>0.28598982656763727</c:v>
                </c:pt>
                <c:pt idx="39">
                  <c:v>0.28381809110462553</c:v>
                </c:pt>
                <c:pt idx="40">
                  <c:v>0.3393690391293091</c:v>
                </c:pt>
                <c:pt idx="41">
                  <c:v>0.50418940558797432</c:v>
                </c:pt>
                <c:pt idx="42">
                  <c:v>0.37788468435260003</c:v>
                </c:pt>
                <c:pt idx="43">
                  <c:v>0.22786762169584762</c:v>
                </c:pt>
                <c:pt idx="44">
                  <c:v>6.1045262567696872E-2</c:v>
                </c:pt>
                <c:pt idx="45">
                  <c:v>-0.25603715723871867</c:v>
                </c:pt>
                <c:pt idx="46">
                  <c:v>-0.27299220139556585</c:v>
                </c:pt>
                <c:pt idx="47">
                  <c:v>-5.9080865500740584E-2</c:v>
                </c:pt>
                <c:pt idx="48">
                  <c:v>7.59929312701388E-2</c:v>
                </c:pt>
              </c:numCache>
            </c:numRef>
          </c:val>
          <c:smooth val="0"/>
          <c:extLst>
            <c:ext xmlns:c16="http://schemas.microsoft.com/office/drawing/2014/chart" uri="{C3380CC4-5D6E-409C-BE32-E72D297353CC}">
              <c16:uniqueId val="{00000002-6E25-47FC-9983-5CE4C236D2FB}"/>
            </c:ext>
          </c:extLst>
        </c:ser>
        <c:ser>
          <c:idx val="10"/>
          <c:order val="3"/>
          <c:tx>
            <c:strRef>
              <c:f>'Rental Price'!$AG$4</c:f>
              <c:strCache>
                <c:ptCount val="1"/>
                <c:pt idx="0">
                  <c:v>Portugal</c:v>
                </c:pt>
              </c:strCache>
            </c:strRef>
          </c:tx>
          <c:spPr>
            <a:ln w="28575" cap="rnd">
              <a:solidFill>
                <a:schemeClr val="accent5">
                  <a:lumMod val="6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Price'!$AG$5:$AG$53</c:f>
              <c:numCache>
                <c:formatCode>0.0000</c:formatCode>
                <c:ptCount val="49"/>
                <c:pt idx="0">
                  <c:v>-0.76185606420858953</c:v>
                </c:pt>
                <c:pt idx="1">
                  <c:v>-0.57382652185587402</c:v>
                </c:pt>
                <c:pt idx="2">
                  <c:v>-0.45624360125100544</c:v>
                </c:pt>
                <c:pt idx="3">
                  <c:v>-0.47184390652493463</c:v>
                </c:pt>
                <c:pt idx="4">
                  <c:v>-0.5489627913639199</c:v>
                </c:pt>
                <c:pt idx="5">
                  <c:v>-0.61687059942635836</c:v>
                </c:pt>
                <c:pt idx="6">
                  <c:v>-0.55849121250534028</c:v>
                </c:pt>
                <c:pt idx="7">
                  <c:v>-0.49986695954821769</c:v>
                </c:pt>
                <c:pt idx="8">
                  <c:v>-0.4289738184199296</c:v>
                </c:pt>
                <c:pt idx="9">
                  <c:v>-0.53027153184988429</c:v>
                </c:pt>
                <c:pt idx="10">
                  <c:v>-0.52189015531466254</c:v>
                </c:pt>
                <c:pt idx="11">
                  <c:v>-0.77246039994480531</c:v>
                </c:pt>
                <c:pt idx="12">
                  <c:v>-0.67571696062165132</c:v>
                </c:pt>
                <c:pt idx="13">
                  <c:v>-0.54558654638602311</c:v>
                </c:pt>
                <c:pt idx="14">
                  <c:v>-0.67273861038846949</c:v>
                </c:pt>
                <c:pt idx="15">
                  <c:v>-0.82562837857796689</c:v>
                </c:pt>
                <c:pt idx="16">
                  <c:v>-0.11872106463713081</c:v>
                </c:pt>
                <c:pt idx="17">
                  <c:v>3.6824341529041411E-2</c:v>
                </c:pt>
                <c:pt idx="18">
                  <c:v>-5.9526245488894534E-2</c:v>
                </c:pt>
                <c:pt idx="19">
                  <c:v>4.6130741093518925E-2</c:v>
                </c:pt>
                <c:pt idx="20">
                  <c:v>-0.36991286616786445</c:v>
                </c:pt>
                <c:pt idx="21">
                  <c:v>-0.30490590797608846</c:v>
                </c:pt>
                <c:pt idx="22">
                  <c:v>-0.18809438717055657</c:v>
                </c:pt>
                <c:pt idx="23">
                  <c:v>-0.38336074422094052</c:v>
                </c:pt>
                <c:pt idx="24">
                  <c:v>-0.57507709429728138</c:v>
                </c:pt>
                <c:pt idx="25">
                  <c:v>-1.7182989706031965E-2</c:v>
                </c:pt>
                <c:pt idx="26">
                  <c:v>0.20022852338667035</c:v>
                </c:pt>
                <c:pt idx="27">
                  <c:v>-0.52761637852638199</c:v>
                </c:pt>
                <c:pt idx="28">
                  <c:v>-0.18939994697119847</c:v>
                </c:pt>
                <c:pt idx="29">
                  <c:v>-0.4940097171621361</c:v>
                </c:pt>
                <c:pt idx="30">
                  <c:v>-0.6399026058626418</c:v>
                </c:pt>
                <c:pt idx="31">
                  <c:v>-0.49352138229036357</c:v>
                </c:pt>
                <c:pt idx="32">
                  <c:v>-0.3503118745028086</c:v>
                </c:pt>
                <c:pt idx="33">
                  <c:v>-0.20249032759896765</c:v>
                </c:pt>
                <c:pt idx="34">
                  <c:v>-7.8697416435550616E-2</c:v>
                </c:pt>
                <c:pt idx="35">
                  <c:v>-0.12241638582485975</c:v>
                </c:pt>
                <c:pt idx="36">
                  <c:v>-0.1777050070726682</c:v>
                </c:pt>
                <c:pt idx="37">
                  <c:v>-0.11400538516672649</c:v>
                </c:pt>
                <c:pt idx="38">
                  <c:v>5.1948126593868169E-3</c:v>
                </c:pt>
                <c:pt idx="39">
                  <c:v>9.1179363351203777E-3</c:v>
                </c:pt>
                <c:pt idx="40">
                  <c:v>0.29887289604939765</c:v>
                </c:pt>
                <c:pt idx="41">
                  <c:v>0.46467368048972735</c:v>
                </c:pt>
                <c:pt idx="42">
                  <c:v>0.32224412888519927</c:v>
                </c:pt>
                <c:pt idx="43">
                  <c:v>0.14342480868847055</c:v>
                </c:pt>
                <c:pt idx="44">
                  <c:v>3.5360513701835364E-2</c:v>
                </c:pt>
                <c:pt idx="45">
                  <c:v>-0.38353349069085996</c:v>
                </c:pt>
                <c:pt idx="46">
                  <c:v>-0.16541512251665164</c:v>
                </c:pt>
                <c:pt idx="47">
                  <c:v>-3.7058159187630252E-2</c:v>
                </c:pt>
                <c:pt idx="48">
                  <c:v>-0.13122704211751135</c:v>
                </c:pt>
              </c:numCache>
            </c:numRef>
          </c:val>
          <c:smooth val="0"/>
          <c:extLst>
            <c:ext xmlns:c16="http://schemas.microsoft.com/office/drawing/2014/chart" uri="{C3380CC4-5D6E-409C-BE32-E72D297353CC}">
              <c16:uniqueId val="{00000003-6E25-47FC-9983-5CE4C236D2FB}"/>
            </c:ext>
          </c:extLst>
        </c:ser>
        <c:ser>
          <c:idx val="17"/>
          <c:order val="4"/>
          <c:tx>
            <c:strRef>
              <c:f>'Rental Price'!$AN$4</c:f>
              <c:strCache>
                <c:ptCount val="1"/>
                <c:pt idx="0">
                  <c:v>Austria</c:v>
                </c:pt>
              </c:strCache>
            </c:strRef>
          </c:tx>
          <c:spPr>
            <a:ln w="28575" cap="rnd">
              <a:solidFill>
                <a:schemeClr val="accent6">
                  <a:lumMod val="80000"/>
                  <a:lumOff val="2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Price'!$AN$5:$AN$53</c:f>
              <c:numCache>
                <c:formatCode>0.0000</c:formatCode>
                <c:ptCount val="49"/>
                <c:pt idx="0">
                  <c:v>1.4292489978674561</c:v>
                </c:pt>
                <c:pt idx="1">
                  <c:v>1.562158955498862</c:v>
                </c:pt>
                <c:pt idx="2">
                  <c:v>1.5816823211019468</c:v>
                </c:pt>
                <c:pt idx="3">
                  <c:v>1.5258353607202939</c:v>
                </c:pt>
                <c:pt idx="4">
                  <c:v>1.5277303421126469</c:v>
                </c:pt>
                <c:pt idx="5">
                  <c:v>1.6047018141512805</c:v>
                </c:pt>
                <c:pt idx="6">
                  <c:v>1.560677825435514</c:v>
                </c:pt>
                <c:pt idx="7">
                  <c:v>1.4172525132999931</c:v>
                </c:pt>
                <c:pt idx="8">
                  <c:v>1.5475919396316247</c:v>
                </c:pt>
                <c:pt idx="9">
                  <c:v>1.51120644743699</c:v>
                </c:pt>
                <c:pt idx="10">
                  <c:v>1.3951873340724787</c:v>
                </c:pt>
                <c:pt idx="11">
                  <c:v>0.92978522247575945</c:v>
                </c:pt>
                <c:pt idx="12">
                  <c:v>0.86681803861829154</c:v>
                </c:pt>
                <c:pt idx="13">
                  <c:v>0.70954779071009122</c:v>
                </c:pt>
                <c:pt idx="14">
                  <c:v>0.49718245305798853</c:v>
                </c:pt>
                <c:pt idx="15">
                  <c:v>0.49409033525083379</c:v>
                </c:pt>
                <c:pt idx="16">
                  <c:v>0.89485900108619287</c:v>
                </c:pt>
                <c:pt idx="17">
                  <c:v>0.92293581328972119</c:v>
                </c:pt>
                <c:pt idx="18">
                  <c:v>0.89362533164738167</c:v>
                </c:pt>
                <c:pt idx="19">
                  <c:v>0.75216466807778037</c:v>
                </c:pt>
                <c:pt idx="20">
                  <c:v>0.86295414417413241</c:v>
                </c:pt>
                <c:pt idx="21">
                  <c:v>0.85655056126475537</c:v>
                </c:pt>
                <c:pt idx="22">
                  <c:v>0.92937976121318455</c:v>
                </c:pt>
                <c:pt idx="23">
                  <c:v>0.81156870023107153</c:v>
                </c:pt>
                <c:pt idx="24">
                  <c:v>0.65591711024890664</c:v>
                </c:pt>
                <c:pt idx="25">
                  <c:v>0.72096406628182863</c:v>
                </c:pt>
                <c:pt idx="26">
                  <c:v>0.62594587255342538</c:v>
                </c:pt>
                <c:pt idx="27">
                  <c:v>0.38855573524884868</c:v>
                </c:pt>
                <c:pt idx="28">
                  <c:v>0.42130957028642257</c:v>
                </c:pt>
                <c:pt idx="29">
                  <c:v>0.26702511459525069</c:v>
                </c:pt>
                <c:pt idx="30">
                  <c:v>8.4805461690351455E-2</c:v>
                </c:pt>
                <c:pt idx="31">
                  <c:v>0.20897805283327311</c:v>
                </c:pt>
                <c:pt idx="32">
                  <c:v>0.28683308010698427</c:v>
                </c:pt>
                <c:pt idx="33">
                  <c:v>0.46879792021852057</c:v>
                </c:pt>
                <c:pt idx="34">
                  <c:v>0.57648654547101896</c:v>
                </c:pt>
                <c:pt idx="35">
                  <c:v>0.53613916149606455</c:v>
                </c:pt>
                <c:pt idx="36">
                  <c:v>0.46957231856812082</c:v>
                </c:pt>
                <c:pt idx="37">
                  <c:v>0.52601101797465544</c:v>
                </c:pt>
                <c:pt idx="38">
                  <c:v>0.61977909161743239</c:v>
                </c:pt>
                <c:pt idx="39">
                  <c:v>0.58806724202499194</c:v>
                </c:pt>
                <c:pt idx="40">
                  <c:v>0.53315024127760013</c:v>
                </c:pt>
                <c:pt idx="41">
                  <c:v>0.57056137293889808</c:v>
                </c:pt>
                <c:pt idx="42">
                  <c:v>0.53734765747279101</c:v>
                </c:pt>
                <c:pt idx="43">
                  <c:v>0.56061590124503569</c:v>
                </c:pt>
                <c:pt idx="44">
                  <c:v>0.57724717233598755</c:v>
                </c:pt>
                <c:pt idx="45">
                  <c:v>0.54946868641393687</c:v>
                </c:pt>
                <c:pt idx="46">
                  <c:v>0.59624798673866264</c:v>
                </c:pt>
                <c:pt idx="47">
                  <c:v>0.60062960402176024</c:v>
                </c:pt>
                <c:pt idx="48">
                  <c:v>0.55540234774423625</c:v>
                </c:pt>
              </c:numCache>
            </c:numRef>
          </c:val>
          <c:smooth val="0"/>
          <c:extLst>
            <c:ext xmlns:c16="http://schemas.microsoft.com/office/drawing/2014/chart" uri="{C3380CC4-5D6E-409C-BE32-E72D297353CC}">
              <c16:uniqueId val="{00000004-6E25-47FC-9983-5CE4C236D2FB}"/>
            </c:ext>
          </c:extLst>
        </c:ser>
        <c:dLbls>
          <c:showLegendKey val="0"/>
          <c:showVal val="0"/>
          <c:showCatName val="0"/>
          <c:showSerName val="0"/>
          <c:showPercent val="0"/>
          <c:showBubbleSize val="0"/>
        </c:dLbls>
        <c:smooth val="0"/>
        <c:axId val="103672495"/>
        <c:axId val="103667087"/>
      </c:lineChart>
      <c:catAx>
        <c:axId val="1036724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667087"/>
        <c:crosses val="autoZero"/>
        <c:auto val="1"/>
        <c:lblAlgn val="ctr"/>
        <c:lblOffset val="100"/>
        <c:noMultiLvlLbl val="0"/>
      </c:catAx>
      <c:valAx>
        <c:axId val="103667087"/>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672495"/>
        <c:crosses val="autoZero"/>
        <c:crossBetween val="between"/>
      </c:valAx>
      <c:spPr>
        <a:noFill/>
        <a:ln>
          <a:noFill/>
        </a:ln>
        <a:effectLst/>
      </c:spPr>
    </c:plotArea>
    <c:legend>
      <c:legendPos val="b"/>
      <c:layout>
        <c:manualLayout>
          <c:xMode val="edge"/>
          <c:yMode val="edge"/>
          <c:x val="0.35894934828109243"/>
          <c:y val="4.6046421245282215E-2"/>
          <c:w val="0.62213393967506836"/>
          <c:h val="8.416357098181205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dirty="0"/>
              <a:t>Year</a:t>
            </a:r>
          </a:p>
        </c:rich>
      </c:tx>
      <c:layout>
        <c:manualLayout>
          <c:xMode val="edge"/>
          <c:yMode val="edge"/>
          <c:x val="0.446931278140757"/>
          <c:y val="0.93004632387767328"/>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749507213228621E-2"/>
          <c:y val="9.7170191979219445E-2"/>
          <c:w val="0.93654166380043868"/>
          <c:h val="0.72578413931159447"/>
        </c:manualLayout>
      </c:layout>
      <c:lineChart>
        <c:grouping val="standard"/>
        <c:varyColors val="0"/>
        <c:ser>
          <c:idx val="14"/>
          <c:order val="0"/>
          <c:tx>
            <c:strRef>
              <c:f>'Rental Price'!$AK$4</c:f>
              <c:strCache>
                <c:ptCount val="1"/>
                <c:pt idx="0">
                  <c:v>Australia</c:v>
                </c:pt>
              </c:strCache>
            </c:strRef>
          </c:tx>
          <c:spPr>
            <a:ln w="28575" cap="rnd">
              <a:solidFill>
                <a:srgbClr val="FF0000"/>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Price'!$AK$5:$AK$53</c:f>
              <c:numCache>
                <c:formatCode>0.0000</c:formatCode>
                <c:ptCount val="49"/>
                <c:pt idx="0">
                  <c:v>0.39778832032255773</c:v>
                </c:pt>
                <c:pt idx="1">
                  <c:v>0.51173284668585473</c:v>
                </c:pt>
                <c:pt idx="2">
                  <c:v>0.42517146824319257</c:v>
                </c:pt>
                <c:pt idx="3">
                  <c:v>0.43406837888856759</c:v>
                </c:pt>
                <c:pt idx="4">
                  <c:v>0.47712450159617931</c:v>
                </c:pt>
                <c:pt idx="5">
                  <c:v>0.52762173044474714</c:v>
                </c:pt>
                <c:pt idx="6">
                  <c:v>0.54451067659659991</c:v>
                </c:pt>
                <c:pt idx="7">
                  <c:v>0.30537319130995028</c:v>
                </c:pt>
                <c:pt idx="8">
                  <c:v>0.38474787994821869</c:v>
                </c:pt>
                <c:pt idx="9">
                  <c:v>0.29962928177164461</c:v>
                </c:pt>
                <c:pt idx="10">
                  <c:v>0.22546101588300857</c:v>
                </c:pt>
                <c:pt idx="11">
                  <c:v>0.28043773787128823</c:v>
                </c:pt>
                <c:pt idx="12">
                  <c:v>0.22928064821110083</c:v>
                </c:pt>
                <c:pt idx="13">
                  <c:v>7.2245383493075244E-2</c:v>
                </c:pt>
                <c:pt idx="14">
                  <c:v>0.11704040955430824</c:v>
                </c:pt>
                <c:pt idx="15">
                  <c:v>8.0410479074759705E-2</c:v>
                </c:pt>
                <c:pt idx="16">
                  <c:v>0.34632979472807313</c:v>
                </c:pt>
                <c:pt idx="17">
                  <c:v>0.32399047238486139</c:v>
                </c:pt>
                <c:pt idx="18">
                  <c:v>0.37175562982665927</c:v>
                </c:pt>
                <c:pt idx="19">
                  <c:v>0.38255145904081772</c:v>
                </c:pt>
                <c:pt idx="20">
                  <c:v>0.56503312898485925</c:v>
                </c:pt>
                <c:pt idx="21">
                  <c:v>0.62786420874516824</c:v>
                </c:pt>
                <c:pt idx="22">
                  <c:v>0.64268717986015467</c:v>
                </c:pt>
                <c:pt idx="23">
                  <c:v>0.49794822600933897</c:v>
                </c:pt>
                <c:pt idx="24">
                  <c:v>0.60316415004958357</c:v>
                </c:pt>
                <c:pt idx="25">
                  <c:v>0.54728615118572044</c:v>
                </c:pt>
                <c:pt idx="26">
                  <c:v>0.49410079998834044</c:v>
                </c:pt>
                <c:pt idx="27">
                  <c:v>0.38291559388055729</c:v>
                </c:pt>
                <c:pt idx="28">
                  <c:v>0.1801164786331918</c:v>
                </c:pt>
                <c:pt idx="29">
                  <c:v>0.25477246317646357</c:v>
                </c:pt>
                <c:pt idx="30">
                  <c:v>9.2400405600547297E-3</c:v>
                </c:pt>
                <c:pt idx="31">
                  <c:v>3.6548142668759401E-2</c:v>
                </c:pt>
                <c:pt idx="32">
                  <c:v>0.10785847235731519</c:v>
                </c:pt>
                <c:pt idx="33">
                  <c:v>0.22910976314918963</c:v>
                </c:pt>
                <c:pt idx="34">
                  <c:v>0.36871238490760089</c:v>
                </c:pt>
                <c:pt idx="35">
                  <c:v>0.29971806040266308</c:v>
                </c:pt>
                <c:pt idx="36">
                  <c:v>0.12868998860676001</c:v>
                </c:pt>
                <c:pt idx="37">
                  <c:v>0.26851149029717758</c:v>
                </c:pt>
                <c:pt idx="38">
                  <c:v>0.33747268666332864</c:v>
                </c:pt>
                <c:pt idx="39">
                  <c:v>0.40459361170892627</c:v>
                </c:pt>
                <c:pt idx="40">
                  <c:v>0.66577219037970037</c:v>
                </c:pt>
                <c:pt idx="41">
                  <c:v>0.6352919882635335</c:v>
                </c:pt>
                <c:pt idx="42">
                  <c:v>0.4505892694802569</c:v>
                </c:pt>
                <c:pt idx="43">
                  <c:v>0.58325853147905127</c:v>
                </c:pt>
                <c:pt idx="44">
                  <c:v>0.44771649076546172</c:v>
                </c:pt>
                <c:pt idx="45">
                  <c:v>0.48780658037324121</c:v>
                </c:pt>
                <c:pt idx="46">
                  <c:v>0.50312548471558249</c:v>
                </c:pt>
                <c:pt idx="47">
                  <c:v>0.43525065490478748</c:v>
                </c:pt>
                <c:pt idx="48">
                  <c:v>0.31895544405281251</c:v>
                </c:pt>
              </c:numCache>
            </c:numRef>
          </c:val>
          <c:smooth val="0"/>
          <c:extLst>
            <c:ext xmlns:c16="http://schemas.microsoft.com/office/drawing/2014/chart" uri="{C3380CC4-5D6E-409C-BE32-E72D297353CC}">
              <c16:uniqueId val="{00000000-32B9-4E8F-A516-A0EBB4CFE191}"/>
            </c:ext>
          </c:extLst>
        </c:ser>
        <c:ser>
          <c:idx val="15"/>
          <c:order val="1"/>
          <c:tx>
            <c:strRef>
              <c:f>'Rental Price'!$AL$4</c:f>
              <c:strCache>
                <c:ptCount val="1"/>
                <c:pt idx="0">
                  <c:v>Canada</c:v>
                </c:pt>
              </c:strCache>
            </c:strRef>
          </c:tx>
          <c:spPr>
            <a:ln w="28575" cap="rnd">
              <a:solidFill>
                <a:schemeClr val="accent4">
                  <a:lumMod val="80000"/>
                  <a:lumOff val="20000"/>
                </a:schemeClr>
              </a:solidFill>
              <a:round/>
            </a:ln>
            <a:effectLst/>
          </c:spPr>
          <c:marker>
            <c:symbol val="none"/>
          </c:marker>
          <c:cat>
            <c:numRef>
              <c:f>'Rental Price'!$V$5:$V$53</c:f>
              <c:numCache>
                <c:formatCode>General</c:formatCod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numCache>
            </c:numRef>
          </c:cat>
          <c:val>
            <c:numRef>
              <c:f>'Rental Price'!$AL$5:$AL$53</c:f>
              <c:numCache>
                <c:formatCode>0.0000</c:formatCode>
                <c:ptCount val="49"/>
                <c:pt idx="0">
                  <c:v>0.59149074736757756</c:v>
                </c:pt>
                <c:pt idx="1">
                  <c:v>0.66465047800813459</c:v>
                </c:pt>
                <c:pt idx="2">
                  <c:v>0.67166269734882811</c:v>
                </c:pt>
                <c:pt idx="3">
                  <c:v>0.4392998817335107</c:v>
                </c:pt>
                <c:pt idx="4">
                  <c:v>0.41988999525604676</c:v>
                </c:pt>
                <c:pt idx="5">
                  <c:v>0.47088814406571988</c:v>
                </c:pt>
                <c:pt idx="6">
                  <c:v>0.53819329451747877</c:v>
                </c:pt>
                <c:pt idx="7">
                  <c:v>0.30023786947177089</c:v>
                </c:pt>
                <c:pt idx="8">
                  <c:v>0.35976054384492967</c:v>
                </c:pt>
                <c:pt idx="9">
                  <c:v>0.34314440794054674</c:v>
                </c:pt>
                <c:pt idx="10">
                  <c:v>0.29652974741080818</c:v>
                </c:pt>
                <c:pt idx="11">
                  <c:v>0.22594551485463366</c:v>
                </c:pt>
                <c:pt idx="12">
                  <c:v>0.25092544581832316</c:v>
                </c:pt>
                <c:pt idx="13">
                  <c:v>0.19164580372950102</c:v>
                </c:pt>
                <c:pt idx="14">
                  <c:v>0.25502386190943926</c:v>
                </c:pt>
                <c:pt idx="15">
                  <c:v>0.26341183158238402</c:v>
                </c:pt>
                <c:pt idx="16">
                  <c:v>0.34829523301174198</c:v>
                </c:pt>
                <c:pt idx="17">
                  <c:v>0.29990105931126398</c:v>
                </c:pt>
                <c:pt idx="18">
                  <c:v>0.41181355294364569</c:v>
                </c:pt>
                <c:pt idx="19">
                  <c:v>0.43224967057719421</c:v>
                </c:pt>
                <c:pt idx="20">
                  <c:v>0.56445949149281327</c:v>
                </c:pt>
                <c:pt idx="21">
                  <c:v>0.59087313711506639</c:v>
                </c:pt>
                <c:pt idx="22">
                  <c:v>0.63250002215036116</c:v>
                </c:pt>
                <c:pt idx="23">
                  <c:v>0.53918223136453058</c:v>
                </c:pt>
                <c:pt idx="24">
                  <c:v>0.46376469611782972</c:v>
                </c:pt>
                <c:pt idx="25">
                  <c:v>0.40984307977421697</c:v>
                </c:pt>
                <c:pt idx="26">
                  <c:v>0.41563680959844351</c:v>
                </c:pt>
                <c:pt idx="27">
                  <c:v>0.36072443507753865</c:v>
                </c:pt>
                <c:pt idx="28">
                  <c:v>0.32690538207142489</c:v>
                </c:pt>
                <c:pt idx="29">
                  <c:v>0.14966545801783443</c:v>
                </c:pt>
                <c:pt idx="30">
                  <c:v>9.5182041712902191E-2</c:v>
                </c:pt>
                <c:pt idx="31">
                  <c:v>0.31006793695616802</c:v>
                </c:pt>
                <c:pt idx="32">
                  <c:v>0.42309718303578892</c:v>
                </c:pt>
                <c:pt idx="33">
                  <c:v>0.43832418266320133</c:v>
                </c:pt>
                <c:pt idx="34">
                  <c:v>0.42525646562764263</c:v>
                </c:pt>
                <c:pt idx="35">
                  <c:v>0.49385856337072087</c:v>
                </c:pt>
                <c:pt idx="36">
                  <c:v>0.49132237105287485</c:v>
                </c:pt>
                <c:pt idx="37">
                  <c:v>0.44750777673623088</c:v>
                </c:pt>
                <c:pt idx="38">
                  <c:v>0.45012540375878446</c:v>
                </c:pt>
                <c:pt idx="39">
                  <c:v>0.43916016493416549</c:v>
                </c:pt>
                <c:pt idx="40">
                  <c:v>0.51611692832116873</c:v>
                </c:pt>
                <c:pt idx="41">
                  <c:v>0.51811943288295281</c:v>
                </c:pt>
                <c:pt idx="42">
                  <c:v>0.44206483992114071</c:v>
                </c:pt>
                <c:pt idx="43">
                  <c:v>0.54060275366263888</c:v>
                </c:pt>
                <c:pt idx="44">
                  <c:v>0.43900366649996209</c:v>
                </c:pt>
                <c:pt idx="45">
                  <c:v>0.53686250113940648</c:v>
                </c:pt>
                <c:pt idx="46">
                  <c:v>0.55930958514874785</c:v>
                </c:pt>
                <c:pt idx="47">
                  <c:v>0.47850897288514332</c:v>
                </c:pt>
                <c:pt idx="48">
                  <c:v>0.47513865722947013</c:v>
                </c:pt>
              </c:numCache>
            </c:numRef>
          </c:val>
          <c:smooth val="0"/>
          <c:extLst>
            <c:ext xmlns:c16="http://schemas.microsoft.com/office/drawing/2014/chart" uri="{C3380CC4-5D6E-409C-BE32-E72D297353CC}">
              <c16:uniqueId val="{00000001-32B9-4E8F-A516-A0EBB4CFE191}"/>
            </c:ext>
          </c:extLst>
        </c:ser>
        <c:dLbls>
          <c:showLegendKey val="0"/>
          <c:showVal val="0"/>
          <c:showCatName val="0"/>
          <c:showSerName val="0"/>
          <c:showPercent val="0"/>
          <c:showBubbleSize val="0"/>
        </c:dLbls>
        <c:smooth val="0"/>
        <c:axId val="103672495"/>
        <c:axId val="103667087"/>
      </c:lineChart>
      <c:catAx>
        <c:axId val="1036724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667087"/>
        <c:crosses val="autoZero"/>
        <c:auto val="1"/>
        <c:lblAlgn val="ctr"/>
        <c:lblOffset val="100"/>
        <c:noMultiLvlLbl val="0"/>
      </c:catAx>
      <c:valAx>
        <c:axId val="103667087"/>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672495"/>
        <c:crosses val="autoZero"/>
        <c:crossBetween val="between"/>
      </c:valAx>
      <c:spPr>
        <a:noFill/>
        <a:ln>
          <a:noFill/>
        </a:ln>
        <a:effectLst/>
      </c:spPr>
    </c:plotArea>
    <c:legend>
      <c:legendPos val="b"/>
      <c:layout>
        <c:manualLayout>
          <c:xMode val="edge"/>
          <c:yMode val="edge"/>
          <c:x val="0.33527044083352253"/>
          <c:y val="0.10630296556630936"/>
          <c:w val="0.62213393967506836"/>
          <c:h val="0.1287010005759541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dirty="0"/>
              <a:t>Year</a:t>
            </a:r>
          </a:p>
        </c:rich>
      </c:tx>
      <c:layout>
        <c:manualLayout>
          <c:xMode val="edge"/>
          <c:yMode val="edge"/>
          <c:x val="0.44244355643375732"/>
          <c:y val="0.90511060099655705"/>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0916660626910353E-2"/>
          <c:y val="0.10490797559675719"/>
          <c:w val="0.7189828265001359"/>
          <c:h val="0.7184449023943783"/>
        </c:manualLayout>
      </c:layout>
      <c:lineChart>
        <c:grouping val="standard"/>
        <c:varyColors val="0"/>
        <c:ser>
          <c:idx val="0"/>
          <c:order val="0"/>
          <c:tx>
            <c:strRef>
              <c:f>'Capital Service'!$B$59</c:f>
              <c:strCache>
                <c:ptCount val="1"/>
                <c:pt idx="0">
                  <c:v>Belgium</c:v>
                </c:pt>
              </c:strCache>
            </c:strRef>
          </c:tx>
          <c:spPr>
            <a:ln w="28575" cap="rnd">
              <a:solidFill>
                <a:schemeClr val="accent1"/>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Service'!$B$60:$B$105</c:f>
              <c:numCache>
                <c:formatCode>0.0</c:formatCode>
                <c:ptCount val="46"/>
                <c:pt idx="0">
                  <c:v>501.10996263229447</c:v>
                </c:pt>
                <c:pt idx="1">
                  <c:v>585.49508614102206</c:v>
                </c:pt>
                <c:pt idx="2">
                  <c:v>510.76732393869759</c:v>
                </c:pt>
                <c:pt idx="3">
                  <c:v>533.95103162631415</c:v>
                </c:pt>
                <c:pt idx="4">
                  <c:v>546.11182816407643</c:v>
                </c:pt>
                <c:pt idx="5">
                  <c:v>634.05163891810275</c:v>
                </c:pt>
                <c:pt idx="6">
                  <c:v>672.87275343872</c:v>
                </c:pt>
                <c:pt idx="7">
                  <c:v>733.29542014448839</c:v>
                </c:pt>
                <c:pt idx="8">
                  <c:v>655.24837084435092</c:v>
                </c:pt>
                <c:pt idx="9">
                  <c:v>548.19052106677816</c:v>
                </c:pt>
                <c:pt idx="10">
                  <c:v>616.41238036577533</c:v>
                </c:pt>
                <c:pt idx="11">
                  <c:v>617.36465297909479</c:v>
                </c:pt>
                <c:pt idx="12">
                  <c:v>571.2779045797954</c:v>
                </c:pt>
                <c:pt idx="13">
                  <c:v>543.56074521544213</c:v>
                </c:pt>
                <c:pt idx="14">
                  <c:v>603.53539710348605</c:v>
                </c:pt>
                <c:pt idx="15">
                  <c:v>579.2948570232769</c:v>
                </c:pt>
                <c:pt idx="16">
                  <c:v>629.64127059841587</c:v>
                </c:pt>
                <c:pt idx="17">
                  <c:v>624.84135246035919</c:v>
                </c:pt>
                <c:pt idx="18">
                  <c:v>570.36346625663555</c:v>
                </c:pt>
                <c:pt idx="19">
                  <c:v>527.90206338966834</c:v>
                </c:pt>
                <c:pt idx="20">
                  <c:v>585.72832422236411</c:v>
                </c:pt>
                <c:pt idx="21">
                  <c:v>563.28537053295145</c:v>
                </c:pt>
                <c:pt idx="22">
                  <c:v>534.58823764361932</c:v>
                </c:pt>
                <c:pt idx="23">
                  <c:v>526.00723055404342</c:v>
                </c:pt>
                <c:pt idx="24">
                  <c:v>480.25406550188268</c:v>
                </c:pt>
                <c:pt idx="25">
                  <c:v>490.70463449960158</c:v>
                </c:pt>
                <c:pt idx="26">
                  <c:v>487.73559192917713</c:v>
                </c:pt>
                <c:pt idx="27">
                  <c:v>482.96721026882739</c:v>
                </c:pt>
                <c:pt idx="28">
                  <c:v>479.25546018464246</c:v>
                </c:pt>
                <c:pt idx="29">
                  <c:v>523.49480415895164</c:v>
                </c:pt>
                <c:pt idx="30">
                  <c:v>476.98396123523889</c:v>
                </c:pt>
                <c:pt idx="31">
                  <c:v>530.52173369039372</c:v>
                </c:pt>
                <c:pt idx="32">
                  <c:v>526.34584781668786</c:v>
                </c:pt>
                <c:pt idx="33">
                  <c:v>577.67258429395065</c:v>
                </c:pt>
                <c:pt idx="34">
                  <c:v>615.44872925701134</c:v>
                </c:pt>
                <c:pt idx="35">
                  <c:v>612.01608215445253</c:v>
                </c:pt>
                <c:pt idx="36">
                  <c:v>581.53544495251322</c:v>
                </c:pt>
                <c:pt idx="37">
                  <c:v>603.32607188657198</c:v>
                </c:pt>
                <c:pt idx="38">
                  <c:v>691.74588719665746</c:v>
                </c:pt>
                <c:pt idx="39">
                  <c:v>571.56364829387451</c:v>
                </c:pt>
                <c:pt idx="40">
                  <c:v>619.30161928525308</c:v>
                </c:pt>
                <c:pt idx="41">
                  <c:v>612.45532067380611</c:v>
                </c:pt>
                <c:pt idx="42">
                  <c:v>604.25276582246045</c:v>
                </c:pt>
                <c:pt idx="43">
                  <c:v>643.2129733033189</c:v>
                </c:pt>
                <c:pt idx="44">
                  <c:v>643.31160704289164</c:v>
                </c:pt>
                <c:pt idx="45">
                  <c:v>659.0233376267438</c:v>
                </c:pt>
              </c:numCache>
            </c:numRef>
          </c:val>
          <c:smooth val="0"/>
          <c:extLst>
            <c:ext xmlns:c16="http://schemas.microsoft.com/office/drawing/2014/chart" uri="{C3380CC4-5D6E-409C-BE32-E72D297353CC}">
              <c16:uniqueId val="{00000000-6A35-41D5-BA1B-89CF6833A270}"/>
            </c:ext>
          </c:extLst>
        </c:ser>
        <c:ser>
          <c:idx val="1"/>
          <c:order val="1"/>
          <c:tx>
            <c:strRef>
              <c:f>'Capital Service'!$C$59</c:f>
              <c:strCache>
                <c:ptCount val="1"/>
                <c:pt idx="0">
                  <c:v>Denmark</c:v>
                </c:pt>
              </c:strCache>
            </c:strRef>
          </c:tx>
          <c:spPr>
            <a:ln w="28575" cap="rnd">
              <a:solidFill>
                <a:schemeClr val="accent2"/>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Service'!$C$60:$C$105</c:f>
              <c:numCache>
                <c:formatCode>0.0</c:formatCode>
                <c:ptCount val="46"/>
                <c:pt idx="0">
                  <c:v>784.98029275164708</c:v>
                </c:pt>
                <c:pt idx="1">
                  <c:v>865.99848536118554</c:v>
                </c:pt>
                <c:pt idx="2">
                  <c:v>926.58734372491722</c:v>
                </c:pt>
                <c:pt idx="3">
                  <c:v>984.02342805032163</c:v>
                </c:pt>
                <c:pt idx="4">
                  <c:v>1044.3047157998526</c:v>
                </c:pt>
                <c:pt idx="5">
                  <c:v>1098.5204901192508</c:v>
                </c:pt>
                <c:pt idx="6">
                  <c:v>1160.3171828008249</c:v>
                </c:pt>
                <c:pt idx="7">
                  <c:v>1222.8871005636677</c:v>
                </c:pt>
                <c:pt idx="8">
                  <c:v>1237.8466475116638</c:v>
                </c:pt>
                <c:pt idx="9">
                  <c:v>1229.9959130707443</c:v>
                </c:pt>
                <c:pt idx="10">
                  <c:v>1225.5796734617099</c:v>
                </c:pt>
                <c:pt idx="11">
                  <c:v>1221.3964913218356</c:v>
                </c:pt>
                <c:pt idx="12">
                  <c:v>1224.9153307877409</c:v>
                </c:pt>
                <c:pt idx="13">
                  <c:v>1239.7297949150118</c:v>
                </c:pt>
                <c:pt idx="14">
                  <c:v>1255.0580905404629</c:v>
                </c:pt>
                <c:pt idx="15">
                  <c:v>1257.8890549154019</c:v>
                </c:pt>
                <c:pt idx="16">
                  <c:v>1248.0925670616925</c:v>
                </c:pt>
                <c:pt idx="17">
                  <c:v>1251.1137737090194</c:v>
                </c:pt>
                <c:pt idx="18">
                  <c:v>1253.9522852754576</c:v>
                </c:pt>
                <c:pt idx="19">
                  <c:v>1244.4678128275682</c:v>
                </c:pt>
                <c:pt idx="20">
                  <c:v>1235.033759630611</c:v>
                </c:pt>
                <c:pt idx="21">
                  <c:v>1210.1382545363872</c:v>
                </c:pt>
                <c:pt idx="22">
                  <c:v>1199.5916264771397</c:v>
                </c:pt>
                <c:pt idx="23">
                  <c:v>1195.8307110872167</c:v>
                </c:pt>
                <c:pt idx="24">
                  <c:v>1199.7578800092508</c:v>
                </c:pt>
                <c:pt idx="25">
                  <c:v>1212.6569674631519</c:v>
                </c:pt>
                <c:pt idx="26">
                  <c:v>1217.0819746203406</c:v>
                </c:pt>
                <c:pt idx="27">
                  <c:v>1213.4294952105995</c:v>
                </c:pt>
                <c:pt idx="28">
                  <c:v>1218.9073321221465</c:v>
                </c:pt>
                <c:pt idx="29">
                  <c:v>1236.3848093298138</c:v>
                </c:pt>
                <c:pt idx="30">
                  <c:v>1243.9574052212063</c:v>
                </c:pt>
                <c:pt idx="31">
                  <c:v>1246.4502860807199</c:v>
                </c:pt>
                <c:pt idx="32">
                  <c:v>1248.8622746399192</c:v>
                </c:pt>
                <c:pt idx="33">
                  <c:v>1260.1563948252196</c:v>
                </c:pt>
                <c:pt idx="34">
                  <c:v>1284.4699636248852</c:v>
                </c:pt>
                <c:pt idx="35">
                  <c:v>1324.1815808795002</c:v>
                </c:pt>
                <c:pt idx="36">
                  <c:v>1347.9482331279048</c:v>
                </c:pt>
                <c:pt idx="37">
                  <c:v>1334.1678447400218</c:v>
                </c:pt>
                <c:pt idx="38">
                  <c:v>1318.9342353434263</c:v>
                </c:pt>
                <c:pt idx="39">
                  <c:v>1289.7588446783252</c:v>
                </c:pt>
                <c:pt idx="40">
                  <c:v>1273.984045004931</c:v>
                </c:pt>
                <c:pt idx="41">
                  <c:v>1270.6727381744288</c:v>
                </c:pt>
                <c:pt idx="42">
                  <c:v>1252.8521317711072</c:v>
                </c:pt>
                <c:pt idx="43">
                  <c:v>1233.8320582305196</c:v>
                </c:pt>
                <c:pt idx="44">
                  <c:v>1209.5366462754305</c:v>
                </c:pt>
                <c:pt idx="45">
                  <c:v>1192.2090088888383</c:v>
                </c:pt>
              </c:numCache>
            </c:numRef>
          </c:val>
          <c:smooth val="0"/>
          <c:extLst>
            <c:ext xmlns:c16="http://schemas.microsoft.com/office/drawing/2014/chart" uri="{C3380CC4-5D6E-409C-BE32-E72D297353CC}">
              <c16:uniqueId val="{00000001-6A35-41D5-BA1B-89CF6833A270}"/>
            </c:ext>
          </c:extLst>
        </c:ser>
        <c:ser>
          <c:idx val="2"/>
          <c:order val="2"/>
          <c:tx>
            <c:strRef>
              <c:f>'Capital Service'!$D$59</c:f>
              <c:strCache>
                <c:ptCount val="1"/>
                <c:pt idx="0">
                  <c:v>Germany</c:v>
                </c:pt>
              </c:strCache>
            </c:strRef>
          </c:tx>
          <c:spPr>
            <a:ln w="28575" cap="rnd">
              <a:solidFill>
                <a:schemeClr val="accent3"/>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Service'!$D$60:$D$105</c:f>
              <c:numCache>
                <c:formatCode>0.0</c:formatCode>
                <c:ptCount val="46"/>
                <c:pt idx="0">
                  <c:v>9625.2878298854612</c:v>
                </c:pt>
                <c:pt idx="1">
                  <c:v>9823.5629988498513</c:v>
                </c:pt>
                <c:pt idx="2">
                  <c:v>9873.1337683886886</c:v>
                </c:pt>
                <c:pt idx="3">
                  <c:v>9920.4400672713</c:v>
                </c:pt>
                <c:pt idx="4">
                  <c:v>10015.235270940206</c:v>
                </c:pt>
                <c:pt idx="5">
                  <c:v>10191.08720612887</c:v>
                </c:pt>
                <c:pt idx="6">
                  <c:v>10387.073532903129</c:v>
                </c:pt>
                <c:pt idx="7">
                  <c:v>10560.794089357332</c:v>
                </c:pt>
                <c:pt idx="8">
                  <c:v>10617.635168314338</c:v>
                </c:pt>
                <c:pt idx="9">
                  <c:v>10557.83279817991</c:v>
                </c:pt>
                <c:pt idx="10">
                  <c:v>10494.30307651671</c:v>
                </c:pt>
                <c:pt idx="11">
                  <c:v>10516.682245571477</c:v>
                </c:pt>
                <c:pt idx="12">
                  <c:v>10463.729837499757</c:v>
                </c:pt>
                <c:pt idx="13">
                  <c:v>10401.451034203996</c:v>
                </c:pt>
                <c:pt idx="14">
                  <c:v>10329.499528000724</c:v>
                </c:pt>
                <c:pt idx="15">
                  <c:v>10250.035790905376</c:v>
                </c:pt>
                <c:pt idx="16">
                  <c:v>10206.801256698245</c:v>
                </c:pt>
                <c:pt idx="17">
                  <c:v>10222.037274892549</c:v>
                </c:pt>
                <c:pt idx="18">
                  <c:v>10285.109420174773</c:v>
                </c:pt>
                <c:pt idx="19">
                  <c:v>10323.10702584295</c:v>
                </c:pt>
                <c:pt idx="20">
                  <c:v>10300.506942895459</c:v>
                </c:pt>
                <c:pt idx="21">
                  <c:v>10138.69470014077</c:v>
                </c:pt>
                <c:pt idx="22">
                  <c:v>9977.2535823836297</c:v>
                </c:pt>
                <c:pt idx="23">
                  <c:v>9839.4389510293695</c:v>
                </c:pt>
                <c:pt idx="24">
                  <c:v>9725.3375438160983</c:v>
                </c:pt>
                <c:pt idx="25">
                  <c:v>9604.4973925989489</c:v>
                </c:pt>
                <c:pt idx="26">
                  <c:v>9537.7150851102033</c:v>
                </c:pt>
                <c:pt idx="27">
                  <c:v>9501.8771860070228</c:v>
                </c:pt>
                <c:pt idx="28">
                  <c:v>9464.8534937811455</c:v>
                </c:pt>
                <c:pt idx="29">
                  <c:v>9381.5077348675477</c:v>
                </c:pt>
                <c:pt idx="30">
                  <c:v>9318.3205382242213</c:v>
                </c:pt>
                <c:pt idx="31">
                  <c:v>9211.6041257003162</c:v>
                </c:pt>
                <c:pt idx="32">
                  <c:v>9130.3823121291425</c:v>
                </c:pt>
                <c:pt idx="33">
                  <c:v>8980.4082926476312</c:v>
                </c:pt>
                <c:pt idx="34">
                  <c:v>8894.7874078018431</c:v>
                </c:pt>
                <c:pt idx="35">
                  <c:v>8866.9659190009479</c:v>
                </c:pt>
                <c:pt idx="36">
                  <c:v>8975.2890495273114</c:v>
                </c:pt>
                <c:pt idx="37">
                  <c:v>8923.8066472217488</c:v>
                </c:pt>
                <c:pt idx="38">
                  <c:v>8830.7761543099459</c:v>
                </c:pt>
                <c:pt idx="39">
                  <c:v>8968.5288961041078</c:v>
                </c:pt>
                <c:pt idx="40">
                  <c:v>9000.2873332759591</c:v>
                </c:pt>
                <c:pt idx="41">
                  <c:v>9011.1735392705814</c:v>
                </c:pt>
                <c:pt idx="42">
                  <c:v>9016.7619428191429</c:v>
                </c:pt>
                <c:pt idx="43">
                  <c:v>9007.8517526910182</c:v>
                </c:pt>
                <c:pt idx="44">
                  <c:v>8974.7857930285954</c:v>
                </c:pt>
                <c:pt idx="45">
                  <c:v>8953.102046779697</c:v>
                </c:pt>
              </c:numCache>
            </c:numRef>
          </c:val>
          <c:smooth val="0"/>
          <c:extLst>
            <c:ext xmlns:c16="http://schemas.microsoft.com/office/drawing/2014/chart" uri="{C3380CC4-5D6E-409C-BE32-E72D297353CC}">
              <c16:uniqueId val="{00000002-6A35-41D5-BA1B-89CF6833A270}"/>
            </c:ext>
          </c:extLst>
        </c:ser>
        <c:ser>
          <c:idx val="3"/>
          <c:order val="3"/>
          <c:tx>
            <c:strRef>
              <c:f>'Capital Service'!$E$59</c:f>
              <c:strCache>
                <c:ptCount val="1"/>
                <c:pt idx="0">
                  <c:v>Greece</c:v>
                </c:pt>
              </c:strCache>
            </c:strRef>
          </c:tx>
          <c:spPr>
            <a:ln w="28575" cap="rnd">
              <a:solidFill>
                <a:schemeClr val="accent4"/>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Service'!$E$60:$E$105</c:f>
              <c:numCache>
                <c:formatCode>0.0</c:formatCode>
                <c:ptCount val="46"/>
                <c:pt idx="0">
                  <c:v>1296.8083920830159</c:v>
                </c:pt>
                <c:pt idx="1">
                  <c:v>1355.2993798924251</c:v>
                </c:pt>
                <c:pt idx="2">
                  <c:v>1394.5019867400467</c:v>
                </c:pt>
                <c:pt idx="3">
                  <c:v>1432.9829447268789</c:v>
                </c:pt>
                <c:pt idx="4">
                  <c:v>1454.6466105815273</c:v>
                </c:pt>
                <c:pt idx="5">
                  <c:v>1461.6327680463523</c:v>
                </c:pt>
                <c:pt idx="6">
                  <c:v>1453.7548604343242</c:v>
                </c:pt>
                <c:pt idx="7">
                  <c:v>1457.2048388152225</c:v>
                </c:pt>
                <c:pt idx="8">
                  <c:v>1448.9705045391522</c:v>
                </c:pt>
                <c:pt idx="9">
                  <c:v>1438.1160699500658</c:v>
                </c:pt>
                <c:pt idx="10">
                  <c:v>1421.6477760161795</c:v>
                </c:pt>
                <c:pt idx="11">
                  <c:v>1401.7589720009505</c:v>
                </c:pt>
                <c:pt idx="12">
                  <c:v>1405.1662473732504</c:v>
                </c:pt>
                <c:pt idx="13">
                  <c:v>1414.9680660659278</c:v>
                </c:pt>
                <c:pt idx="14">
                  <c:v>1368.6432603981943</c:v>
                </c:pt>
                <c:pt idx="15">
                  <c:v>1310.5419640609809</c:v>
                </c:pt>
                <c:pt idx="16">
                  <c:v>1265.0715468311171</c:v>
                </c:pt>
                <c:pt idx="17">
                  <c:v>1226.6561059814851</c:v>
                </c:pt>
                <c:pt idx="18">
                  <c:v>1193.2599841449994</c:v>
                </c:pt>
                <c:pt idx="19">
                  <c:v>1160.9872131873449</c:v>
                </c:pt>
                <c:pt idx="20">
                  <c:v>1135.5162337024972</c:v>
                </c:pt>
                <c:pt idx="21">
                  <c:v>1100.6529319088252</c:v>
                </c:pt>
                <c:pt idx="22">
                  <c:v>1070.4866955082468</c:v>
                </c:pt>
                <c:pt idx="23">
                  <c:v>1050.2498530302837</c:v>
                </c:pt>
                <c:pt idx="24">
                  <c:v>1040.0019800448983</c:v>
                </c:pt>
                <c:pt idx="25">
                  <c:v>1038.3163152068694</c:v>
                </c:pt>
                <c:pt idx="26">
                  <c:v>1046.3961636763102</c:v>
                </c:pt>
                <c:pt idx="27">
                  <c:v>1071.9454161143601</c:v>
                </c:pt>
                <c:pt idx="28">
                  <c:v>1109.3151523712656</c:v>
                </c:pt>
                <c:pt idx="29">
                  <c:v>1156.4008614809097</c:v>
                </c:pt>
                <c:pt idx="30">
                  <c:v>1194.8379646352857</c:v>
                </c:pt>
                <c:pt idx="31">
                  <c:v>1276.9853558167426</c:v>
                </c:pt>
                <c:pt idx="32">
                  <c:v>1349.6953156581365</c:v>
                </c:pt>
                <c:pt idx="33">
                  <c:v>1430.3520782851208</c:v>
                </c:pt>
                <c:pt idx="34">
                  <c:v>1453.3003716065996</c:v>
                </c:pt>
                <c:pt idx="35">
                  <c:v>1533.4461908514361</c:v>
                </c:pt>
                <c:pt idx="36">
                  <c:v>1670.6405773812191</c:v>
                </c:pt>
                <c:pt idx="37">
                  <c:v>1743.0080614258786</c:v>
                </c:pt>
                <c:pt idx="38">
                  <c:v>1786.2396905733822</c:v>
                </c:pt>
                <c:pt idx="39">
                  <c:v>1811.8589727819801</c:v>
                </c:pt>
                <c:pt idx="40">
                  <c:v>1810.9194188049219</c:v>
                </c:pt>
                <c:pt idx="41">
                  <c:v>1792.6666863758246</c:v>
                </c:pt>
                <c:pt idx="42">
                  <c:v>1785.8469491269784</c:v>
                </c:pt>
                <c:pt idx="43">
                  <c:v>1773.0330211014284</c:v>
                </c:pt>
                <c:pt idx="44">
                  <c:v>1780.5388726887252</c:v>
                </c:pt>
                <c:pt idx="45">
                  <c:v>1792.9018219176924</c:v>
                </c:pt>
              </c:numCache>
            </c:numRef>
          </c:val>
          <c:smooth val="0"/>
          <c:extLst>
            <c:ext xmlns:c16="http://schemas.microsoft.com/office/drawing/2014/chart" uri="{C3380CC4-5D6E-409C-BE32-E72D297353CC}">
              <c16:uniqueId val="{00000003-6A35-41D5-BA1B-89CF6833A270}"/>
            </c:ext>
          </c:extLst>
        </c:ser>
        <c:ser>
          <c:idx val="4"/>
          <c:order val="4"/>
          <c:tx>
            <c:strRef>
              <c:f>'Capital Service'!$F$59</c:f>
              <c:strCache>
                <c:ptCount val="1"/>
                <c:pt idx="0">
                  <c:v>Spain</c:v>
                </c:pt>
              </c:strCache>
            </c:strRef>
          </c:tx>
          <c:spPr>
            <a:ln w="28575" cap="rnd">
              <a:solidFill>
                <a:schemeClr val="accent5"/>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Service'!$F$60:$F$105</c:f>
              <c:numCache>
                <c:formatCode>0.0</c:formatCode>
                <c:ptCount val="46"/>
                <c:pt idx="0">
                  <c:v>3154.0772120291599</c:v>
                </c:pt>
                <c:pt idx="1">
                  <c:v>3288.4818437144663</c:v>
                </c:pt>
                <c:pt idx="2">
                  <c:v>3381.8464436669387</c:v>
                </c:pt>
                <c:pt idx="3">
                  <c:v>3456.2204017021641</c:v>
                </c:pt>
                <c:pt idx="4">
                  <c:v>3516.6779576834833</c:v>
                </c:pt>
                <c:pt idx="5">
                  <c:v>3631.7871471569997</c:v>
                </c:pt>
                <c:pt idx="6">
                  <c:v>3736.6697087233492</c:v>
                </c:pt>
                <c:pt idx="7">
                  <c:v>3830.5405780442743</c:v>
                </c:pt>
                <c:pt idx="8">
                  <c:v>3926.139563922698</c:v>
                </c:pt>
                <c:pt idx="9">
                  <c:v>4018.6441718492965</c:v>
                </c:pt>
                <c:pt idx="10">
                  <c:v>4122.3159711390117</c:v>
                </c:pt>
                <c:pt idx="11">
                  <c:v>4216.08957988166</c:v>
                </c:pt>
                <c:pt idx="12">
                  <c:v>4295.8788036174474</c:v>
                </c:pt>
                <c:pt idx="13">
                  <c:v>4315.6666027369465</c:v>
                </c:pt>
                <c:pt idx="14">
                  <c:v>4373.7339924586058</c:v>
                </c:pt>
                <c:pt idx="15">
                  <c:v>4408.8895729015712</c:v>
                </c:pt>
                <c:pt idx="16">
                  <c:v>4395.2346825038549</c:v>
                </c:pt>
                <c:pt idx="17">
                  <c:v>4361.0709717128575</c:v>
                </c:pt>
                <c:pt idx="18">
                  <c:v>4285.9420558950969</c:v>
                </c:pt>
                <c:pt idx="19">
                  <c:v>4243.8990117579315</c:v>
                </c:pt>
                <c:pt idx="20">
                  <c:v>4135.8839190949657</c:v>
                </c:pt>
                <c:pt idx="21">
                  <c:v>4039.1961220066432</c:v>
                </c:pt>
                <c:pt idx="22">
                  <c:v>3970.8156386405976</c:v>
                </c:pt>
                <c:pt idx="23">
                  <c:v>3923.9597446987177</c:v>
                </c:pt>
                <c:pt idx="24">
                  <c:v>3909.8710998311785</c:v>
                </c:pt>
                <c:pt idx="25">
                  <c:v>3881.012995219216</c:v>
                </c:pt>
                <c:pt idx="26">
                  <c:v>3855.6616176565185</c:v>
                </c:pt>
                <c:pt idx="27">
                  <c:v>3816.3567194679822</c:v>
                </c:pt>
                <c:pt idx="28">
                  <c:v>3818.4300712889562</c:v>
                </c:pt>
                <c:pt idx="29">
                  <c:v>3840.3603981310848</c:v>
                </c:pt>
                <c:pt idx="30">
                  <c:v>3879.329674829472</c:v>
                </c:pt>
                <c:pt idx="31">
                  <c:v>3915.7340830407379</c:v>
                </c:pt>
                <c:pt idx="32">
                  <c:v>3992.0678187277435</c:v>
                </c:pt>
                <c:pt idx="33">
                  <c:v>4030.343534830607</c:v>
                </c:pt>
                <c:pt idx="34">
                  <c:v>4148.7533560537495</c:v>
                </c:pt>
                <c:pt idx="35">
                  <c:v>4178.494909923058</c:v>
                </c:pt>
                <c:pt idx="36">
                  <c:v>4229.6984240841402</c:v>
                </c:pt>
                <c:pt idx="37">
                  <c:v>4306.6286709439382</c:v>
                </c:pt>
                <c:pt idx="38">
                  <c:v>4335.6147603346781</c:v>
                </c:pt>
                <c:pt idx="39">
                  <c:v>4358.5383331412604</c:v>
                </c:pt>
                <c:pt idx="40">
                  <c:v>4340.0535624125296</c:v>
                </c:pt>
                <c:pt idx="41">
                  <c:v>4289.3469060214966</c:v>
                </c:pt>
                <c:pt idx="42">
                  <c:v>4235.8697055609537</c:v>
                </c:pt>
                <c:pt idx="43">
                  <c:v>4166.5287527625533</c:v>
                </c:pt>
                <c:pt idx="44">
                  <c:v>4107.4192161320098</c:v>
                </c:pt>
                <c:pt idx="45">
                  <c:v>4067.3146094221593</c:v>
                </c:pt>
              </c:numCache>
            </c:numRef>
          </c:val>
          <c:smooth val="0"/>
          <c:extLst>
            <c:ext xmlns:c16="http://schemas.microsoft.com/office/drawing/2014/chart" uri="{C3380CC4-5D6E-409C-BE32-E72D297353CC}">
              <c16:uniqueId val="{00000004-6A35-41D5-BA1B-89CF6833A270}"/>
            </c:ext>
          </c:extLst>
        </c:ser>
        <c:ser>
          <c:idx val="5"/>
          <c:order val="5"/>
          <c:tx>
            <c:strRef>
              <c:f>'Capital Service'!$G$59</c:f>
              <c:strCache>
                <c:ptCount val="1"/>
                <c:pt idx="0">
                  <c:v>France</c:v>
                </c:pt>
              </c:strCache>
            </c:strRef>
          </c:tx>
          <c:spPr>
            <a:ln w="28575" cap="rnd">
              <a:solidFill>
                <a:schemeClr val="accent6"/>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Service'!$G$60:$G$105</c:f>
              <c:numCache>
                <c:formatCode>0.0</c:formatCode>
                <c:ptCount val="46"/>
                <c:pt idx="0">
                  <c:v>4923.8608550066347</c:v>
                </c:pt>
                <c:pt idx="1">
                  <c:v>5343.8833121624566</c:v>
                </c:pt>
                <c:pt idx="2">
                  <c:v>5771.3633093968947</c:v>
                </c:pt>
                <c:pt idx="3">
                  <c:v>6097.7556755468031</c:v>
                </c:pt>
                <c:pt idx="4">
                  <c:v>6411.1161753293163</c:v>
                </c:pt>
                <c:pt idx="5">
                  <c:v>6599.6922007528146</c:v>
                </c:pt>
                <c:pt idx="6">
                  <c:v>6779.2712686992254</c:v>
                </c:pt>
                <c:pt idx="7">
                  <c:v>6965.3473902961841</c:v>
                </c:pt>
                <c:pt idx="8">
                  <c:v>7122.0182437805797</c:v>
                </c:pt>
                <c:pt idx="9">
                  <c:v>7258.7692791153058</c:v>
                </c:pt>
                <c:pt idx="10">
                  <c:v>7370.0986954825139</c:v>
                </c:pt>
                <c:pt idx="11">
                  <c:v>7416.8689697810651</c:v>
                </c:pt>
                <c:pt idx="12">
                  <c:v>7482.375488346931</c:v>
                </c:pt>
                <c:pt idx="13">
                  <c:v>7473.9240567631314</c:v>
                </c:pt>
                <c:pt idx="14">
                  <c:v>7408.4243385423724</c:v>
                </c:pt>
                <c:pt idx="15">
                  <c:v>7424.9984419581842</c:v>
                </c:pt>
                <c:pt idx="16">
                  <c:v>7474.9493338460625</c:v>
                </c:pt>
                <c:pt idx="17">
                  <c:v>7582.359443243331</c:v>
                </c:pt>
                <c:pt idx="18">
                  <c:v>7650.5342993012746</c:v>
                </c:pt>
                <c:pt idx="19">
                  <c:v>7664.1226358440508</c:v>
                </c:pt>
                <c:pt idx="20">
                  <c:v>7604.4910159975443</c:v>
                </c:pt>
                <c:pt idx="21">
                  <c:v>7499.0238562296345</c:v>
                </c:pt>
                <c:pt idx="22">
                  <c:v>7444.0808188179381</c:v>
                </c:pt>
                <c:pt idx="23">
                  <c:v>7439.3157161523986</c:v>
                </c:pt>
                <c:pt idx="24">
                  <c:v>7484.5772673931324</c:v>
                </c:pt>
                <c:pt idx="25">
                  <c:v>7563.7724288790087</c:v>
                </c:pt>
                <c:pt idx="26">
                  <c:v>7677.0075425751293</c:v>
                </c:pt>
                <c:pt idx="27">
                  <c:v>7794.7068130850021</c:v>
                </c:pt>
                <c:pt idx="28">
                  <c:v>7866.2831154598107</c:v>
                </c:pt>
                <c:pt idx="29">
                  <c:v>7901.2277414545151</c:v>
                </c:pt>
                <c:pt idx="30">
                  <c:v>7921.6592483291288</c:v>
                </c:pt>
                <c:pt idx="31">
                  <c:v>7955.8554837366028</c:v>
                </c:pt>
                <c:pt idx="32">
                  <c:v>8010.6037000610295</c:v>
                </c:pt>
                <c:pt idx="33">
                  <c:v>8056.6837034831005</c:v>
                </c:pt>
                <c:pt idx="34">
                  <c:v>8111.9781826999015</c:v>
                </c:pt>
                <c:pt idx="35">
                  <c:v>8235.6967212362833</c:v>
                </c:pt>
                <c:pt idx="36">
                  <c:v>8395.806054078017</c:v>
                </c:pt>
                <c:pt idx="37">
                  <c:v>8426.5866593386963</c:v>
                </c:pt>
                <c:pt idx="38">
                  <c:v>8410.1694922785155</c:v>
                </c:pt>
                <c:pt idx="39">
                  <c:v>8476.7727113512792</c:v>
                </c:pt>
                <c:pt idx="40">
                  <c:v>8589.9156016422985</c:v>
                </c:pt>
                <c:pt idx="41">
                  <c:v>8652.8430611429685</c:v>
                </c:pt>
                <c:pt idx="42">
                  <c:v>8595.5370307299418</c:v>
                </c:pt>
                <c:pt idx="43">
                  <c:v>8531.3967887046438</c:v>
                </c:pt>
                <c:pt idx="44">
                  <c:v>8444.201999295532</c:v>
                </c:pt>
                <c:pt idx="45">
                  <c:v>8341.29844340606</c:v>
                </c:pt>
              </c:numCache>
            </c:numRef>
          </c:val>
          <c:smooth val="0"/>
          <c:extLst>
            <c:ext xmlns:c16="http://schemas.microsoft.com/office/drawing/2014/chart" uri="{C3380CC4-5D6E-409C-BE32-E72D297353CC}">
              <c16:uniqueId val="{00000005-6A35-41D5-BA1B-89CF6833A270}"/>
            </c:ext>
          </c:extLst>
        </c:ser>
        <c:ser>
          <c:idx val="6"/>
          <c:order val="6"/>
          <c:tx>
            <c:strRef>
              <c:f>'Capital Service'!$H$59</c:f>
              <c:strCache>
                <c:ptCount val="1"/>
                <c:pt idx="0">
                  <c:v>Ireland</c:v>
                </c:pt>
              </c:strCache>
            </c:strRef>
          </c:tx>
          <c:spPr>
            <a:ln w="28575" cap="rnd">
              <a:solidFill>
                <a:schemeClr val="accent1">
                  <a:lumMod val="6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Service'!$H$60:$H$105</c:f>
              <c:numCache>
                <c:formatCode>0.0</c:formatCode>
                <c:ptCount val="46"/>
                <c:pt idx="0">
                  <c:v>677.43995259266035</c:v>
                </c:pt>
                <c:pt idx="1">
                  <c:v>717.15075884002442</c:v>
                </c:pt>
                <c:pt idx="2">
                  <c:v>727.89241552615124</c:v>
                </c:pt>
                <c:pt idx="3">
                  <c:v>739.09714262567888</c:v>
                </c:pt>
                <c:pt idx="4">
                  <c:v>770.83087414978831</c:v>
                </c:pt>
                <c:pt idx="5">
                  <c:v>804.81769997638719</c:v>
                </c:pt>
                <c:pt idx="6">
                  <c:v>841.04710595686845</c:v>
                </c:pt>
                <c:pt idx="7">
                  <c:v>884.82057247232024</c:v>
                </c:pt>
                <c:pt idx="8">
                  <c:v>915.07652953909792</c:v>
                </c:pt>
                <c:pt idx="9">
                  <c:v>951.84929375401668</c:v>
                </c:pt>
                <c:pt idx="10">
                  <c:v>968.04175450887249</c:v>
                </c:pt>
                <c:pt idx="11">
                  <c:v>971.03705301440937</c:v>
                </c:pt>
                <c:pt idx="12">
                  <c:v>970.48948318134592</c:v>
                </c:pt>
                <c:pt idx="13">
                  <c:v>965.41172333153304</c:v>
                </c:pt>
                <c:pt idx="14">
                  <c:v>958.36226389122442</c:v>
                </c:pt>
                <c:pt idx="15">
                  <c:v>954.47664421001241</c:v>
                </c:pt>
                <c:pt idx="16">
                  <c:v>955.47773433957116</c:v>
                </c:pt>
                <c:pt idx="17">
                  <c:v>971.92636594771682</c:v>
                </c:pt>
                <c:pt idx="18">
                  <c:v>990.08822199369251</c:v>
                </c:pt>
                <c:pt idx="19">
                  <c:v>994.91034465409291</c:v>
                </c:pt>
                <c:pt idx="20">
                  <c:v>993.7893116398277</c:v>
                </c:pt>
                <c:pt idx="21">
                  <c:v>990.19864298743209</c:v>
                </c:pt>
                <c:pt idx="22">
                  <c:v>995.49884430042891</c:v>
                </c:pt>
                <c:pt idx="23">
                  <c:v>1002.5974279827946</c:v>
                </c:pt>
                <c:pt idx="24">
                  <c:v>1014.2543173995026</c:v>
                </c:pt>
                <c:pt idx="25">
                  <c:v>1016.8288424995847</c:v>
                </c:pt>
                <c:pt idx="26">
                  <c:v>1018.1717964351475</c:v>
                </c:pt>
                <c:pt idx="27">
                  <c:v>1016.4279606438096</c:v>
                </c:pt>
                <c:pt idx="28">
                  <c:v>1015.31120011671</c:v>
                </c:pt>
                <c:pt idx="29">
                  <c:v>1015.4588718168847</c:v>
                </c:pt>
                <c:pt idx="30">
                  <c:v>1015.4541696871645</c:v>
                </c:pt>
                <c:pt idx="31">
                  <c:v>1010.7112805898793</c:v>
                </c:pt>
                <c:pt idx="32">
                  <c:v>1004.3728235275369</c:v>
                </c:pt>
                <c:pt idx="33">
                  <c:v>1001.0347683294284</c:v>
                </c:pt>
                <c:pt idx="34">
                  <c:v>1004.3521602050811</c:v>
                </c:pt>
                <c:pt idx="35">
                  <c:v>1020.2535484637398</c:v>
                </c:pt>
                <c:pt idx="36">
                  <c:v>1064.7892950908652</c:v>
                </c:pt>
                <c:pt idx="37">
                  <c:v>1060.8982268655288</c:v>
                </c:pt>
                <c:pt idx="38">
                  <c:v>1040.4146086841756</c:v>
                </c:pt>
                <c:pt idx="39">
                  <c:v>1016.765311146001</c:v>
                </c:pt>
                <c:pt idx="40">
                  <c:v>995.36146022178389</c:v>
                </c:pt>
                <c:pt idx="41">
                  <c:v>979.61330609129061</c:v>
                </c:pt>
                <c:pt idx="42">
                  <c:v>963.3838024743909</c:v>
                </c:pt>
                <c:pt idx="43">
                  <c:v>951.20942082183228</c:v>
                </c:pt>
                <c:pt idx="44">
                  <c:v>943.16362888971878</c:v>
                </c:pt>
                <c:pt idx="45">
                  <c:v>933.72998129572045</c:v>
                </c:pt>
              </c:numCache>
            </c:numRef>
          </c:val>
          <c:smooth val="0"/>
          <c:extLst>
            <c:ext xmlns:c16="http://schemas.microsoft.com/office/drawing/2014/chart" uri="{C3380CC4-5D6E-409C-BE32-E72D297353CC}">
              <c16:uniqueId val="{00000006-6A35-41D5-BA1B-89CF6833A270}"/>
            </c:ext>
          </c:extLst>
        </c:ser>
        <c:ser>
          <c:idx val="7"/>
          <c:order val="7"/>
          <c:tx>
            <c:strRef>
              <c:f>'Capital Service'!$I$59</c:f>
              <c:strCache>
                <c:ptCount val="1"/>
                <c:pt idx="0">
                  <c:v>Italy</c:v>
                </c:pt>
              </c:strCache>
            </c:strRef>
          </c:tx>
          <c:spPr>
            <a:ln w="28575" cap="rnd">
              <a:solidFill>
                <a:schemeClr val="accent2">
                  <a:lumMod val="6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Service'!$I$60:$I$105</c:f>
              <c:numCache>
                <c:formatCode>0.0</c:formatCode>
                <c:ptCount val="46"/>
                <c:pt idx="0">
                  <c:v>8161.7390806508483</c:v>
                </c:pt>
                <c:pt idx="1">
                  <c:v>8409.9638727071924</c:v>
                </c:pt>
                <c:pt idx="2">
                  <c:v>8602.0543464138555</c:v>
                </c:pt>
                <c:pt idx="3">
                  <c:v>8802.3824505661742</c:v>
                </c:pt>
                <c:pt idx="4">
                  <c:v>9093.184286064934</c:v>
                </c:pt>
                <c:pt idx="5">
                  <c:v>9357.6826803000913</c:v>
                </c:pt>
                <c:pt idx="6">
                  <c:v>9632.0885103690889</c:v>
                </c:pt>
                <c:pt idx="7">
                  <c:v>9888.3002567553431</c:v>
                </c:pt>
                <c:pt idx="8">
                  <c:v>10013.567358417815</c:v>
                </c:pt>
                <c:pt idx="9">
                  <c:v>10079.379974971074</c:v>
                </c:pt>
                <c:pt idx="10">
                  <c:v>10099.319870273588</c:v>
                </c:pt>
                <c:pt idx="11">
                  <c:v>10041.094313539003</c:v>
                </c:pt>
                <c:pt idx="12">
                  <c:v>9930.5522197592909</c:v>
                </c:pt>
                <c:pt idx="13">
                  <c:v>9793.4475263709719</c:v>
                </c:pt>
                <c:pt idx="14">
                  <c:v>9710.5108398472203</c:v>
                </c:pt>
                <c:pt idx="15">
                  <c:v>9662.7694767789471</c:v>
                </c:pt>
                <c:pt idx="16">
                  <c:v>9701.8039402346822</c:v>
                </c:pt>
                <c:pt idx="17">
                  <c:v>9740.5976310559672</c:v>
                </c:pt>
                <c:pt idx="18">
                  <c:v>9738.7528593733659</c:v>
                </c:pt>
                <c:pt idx="19">
                  <c:v>9713.5849325439667</c:v>
                </c:pt>
                <c:pt idx="20">
                  <c:v>9663.6154812787627</c:v>
                </c:pt>
                <c:pt idx="21">
                  <c:v>9552.6600282622639</c:v>
                </c:pt>
                <c:pt idx="22">
                  <c:v>9501.384334791619</c:v>
                </c:pt>
                <c:pt idx="23">
                  <c:v>9496.6464737883198</c:v>
                </c:pt>
                <c:pt idx="24">
                  <c:v>9483.4471281080805</c:v>
                </c:pt>
                <c:pt idx="25">
                  <c:v>9495.9278169089393</c:v>
                </c:pt>
                <c:pt idx="26">
                  <c:v>9524.1463866473332</c:v>
                </c:pt>
                <c:pt idx="27">
                  <c:v>9574.8562816286631</c:v>
                </c:pt>
                <c:pt idx="28">
                  <c:v>9714.9590251661084</c:v>
                </c:pt>
                <c:pt idx="29">
                  <c:v>9797.6870231682078</c:v>
                </c:pt>
                <c:pt idx="30">
                  <c:v>9867.0851590348484</c:v>
                </c:pt>
                <c:pt idx="31">
                  <c:v>9959.1271570595836</c:v>
                </c:pt>
                <c:pt idx="32">
                  <c:v>10133.425175527753</c:v>
                </c:pt>
                <c:pt idx="33">
                  <c:v>10287.874096663716</c:v>
                </c:pt>
                <c:pt idx="34">
                  <c:v>10475.867348608621</c:v>
                </c:pt>
                <c:pt idx="35">
                  <c:v>10598.26799778918</c:v>
                </c:pt>
                <c:pt idx="36">
                  <c:v>10632.046254036841</c:v>
                </c:pt>
                <c:pt idx="37">
                  <c:v>10544.861453570435</c:v>
                </c:pt>
                <c:pt idx="38">
                  <c:v>10520.632835551209</c:v>
                </c:pt>
                <c:pt idx="39">
                  <c:v>10493.610663644147</c:v>
                </c:pt>
                <c:pt idx="40">
                  <c:v>10399.735392969478</c:v>
                </c:pt>
                <c:pt idx="41">
                  <c:v>10231.744875028711</c:v>
                </c:pt>
                <c:pt idx="42">
                  <c:v>10109.659397409161</c:v>
                </c:pt>
                <c:pt idx="43">
                  <c:v>9964.6755636492362</c:v>
                </c:pt>
                <c:pt idx="44">
                  <c:v>9854.510348511214</c:v>
                </c:pt>
                <c:pt idx="45">
                  <c:v>9729.0680997733816</c:v>
                </c:pt>
              </c:numCache>
            </c:numRef>
          </c:val>
          <c:smooth val="0"/>
          <c:extLst>
            <c:ext xmlns:c16="http://schemas.microsoft.com/office/drawing/2014/chart" uri="{C3380CC4-5D6E-409C-BE32-E72D297353CC}">
              <c16:uniqueId val="{00000007-6A35-41D5-BA1B-89CF6833A270}"/>
            </c:ext>
          </c:extLst>
        </c:ser>
        <c:ser>
          <c:idx val="8"/>
          <c:order val="8"/>
          <c:tx>
            <c:strRef>
              <c:f>'Capital Service'!$J$59</c:f>
              <c:strCache>
                <c:ptCount val="1"/>
                <c:pt idx="0">
                  <c:v>Luxembourg</c:v>
                </c:pt>
              </c:strCache>
            </c:strRef>
          </c:tx>
          <c:spPr>
            <a:ln w="28575" cap="rnd">
              <a:solidFill>
                <a:schemeClr val="accent3">
                  <a:lumMod val="6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Service'!$J$60:$J$105</c:f>
              <c:numCache>
                <c:formatCode>0.0</c:formatCode>
                <c:ptCount val="46"/>
                <c:pt idx="0">
                  <c:v>88.059719840002401</c:v>
                </c:pt>
                <c:pt idx="1">
                  <c:v>89.94321760959015</c:v>
                </c:pt>
                <c:pt idx="2">
                  <c:v>91.246862828217616</c:v>
                </c:pt>
                <c:pt idx="3">
                  <c:v>92.278281719957704</c:v>
                </c:pt>
                <c:pt idx="4">
                  <c:v>92.605748467740014</c:v>
                </c:pt>
                <c:pt idx="5">
                  <c:v>91.575645270427756</c:v>
                </c:pt>
                <c:pt idx="6">
                  <c:v>91.957818928027677</c:v>
                </c:pt>
                <c:pt idx="7">
                  <c:v>91.529016948905564</c:v>
                </c:pt>
                <c:pt idx="8">
                  <c:v>91.650892599230431</c:v>
                </c:pt>
                <c:pt idx="9">
                  <c:v>90.992134203244987</c:v>
                </c:pt>
                <c:pt idx="10">
                  <c:v>91.338642006455117</c:v>
                </c:pt>
                <c:pt idx="11">
                  <c:v>91.867875162777594</c:v>
                </c:pt>
                <c:pt idx="12">
                  <c:v>91.136006643214046</c:v>
                </c:pt>
                <c:pt idx="13">
                  <c:v>89.786857709152926</c:v>
                </c:pt>
                <c:pt idx="14">
                  <c:v>87.674344311322926</c:v>
                </c:pt>
                <c:pt idx="15">
                  <c:v>86.476028977120421</c:v>
                </c:pt>
                <c:pt idx="16">
                  <c:v>85.771250809932511</c:v>
                </c:pt>
                <c:pt idx="17">
                  <c:v>85.421100542164055</c:v>
                </c:pt>
                <c:pt idx="18">
                  <c:v>85.9317770093147</c:v>
                </c:pt>
                <c:pt idx="19">
                  <c:v>86.372538759119266</c:v>
                </c:pt>
                <c:pt idx="20">
                  <c:v>86.172886881159911</c:v>
                </c:pt>
                <c:pt idx="21">
                  <c:v>85.360460542148175</c:v>
                </c:pt>
                <c:pt idx="22">
                  <c:v>84.727663519870205</c:v>
                </c:pt>
                <c:pt idx="23">
                  <c:v>83.611146833732349</c:v>
                </c:pt>
                <c:pt idx="24">
                  <c:v>82.892620219902781</c:v>
                </c:pt>
                <c:pt idx="25">
                  <c:v>82.094171865474308</c:v>
                </c:pt>
                <c:pt idx="26">
                  <c:v>81.609534380819753</c:v>
                </c:pt>
                <c:pt idx="27">
                  <c:v>80.539199131551456</c:v>
                </c:pt>
                <c:pt idx="28">
                  <c:v>79.85601567335938</c:v>
                </c:pt>
                <c:pt idx="29">
                  <c:v>78.941239054492286</c:v>
                </c:pt>
                <c:pt idx="30">
                  <c:v>78.233154085748509</c:v>
                </c:pt>
                <c:pt idx="31">
                  <c:v>79.709480225297753</c:v>
                </c:pt>
                <c:pt idx="32">
                  <c:v>81.429469161129447</c:v>
                </c:pt>
                <c:pt idx="33">
                  <c:v>81.236653050998385</c:v>
                </c:pt>
                <c:pt idx="34">
                  <c:v>81.501267299155202</c:v>
                </c:pt>
                <c:pt idx="35">
                  <c:v>80.84917014117103</c:v>
                </c:pt>
                <c:pt idx="36">
                  <c:v>81.620487136281952</c:v>
                </c:pt>
                <c:pt idx="37">
                  <c:v>82.266302638844735</c:v>
                </c:pt>
                <c:pt idx="38">
                  <c:v>83.221168389804177</c:v>
                </c:pt>
                <c:pt idx="39">
                  <c:v>84.362659542404757</c:v>
                </c:pt>
                <c:pt idx="40">
                  <c:v>86.252818009548889</c:v>
                </c:pt>
                <c:pt idx="41">
                  <c:v>88.208592275303772</c:v>
                </c:pt>
                <c:pt idx="42">
                  <c:v>91.287702218913623</c:v>
                </c:pt>
                <c:pt idx="43">
                  <c:v>90.405526422942984</c:v>
                </c:pt>
                <c:pt idx="44">
                  <c:v>89.162114505239714</c:v>
                </c:pt>
                <c:pt idx="45">
                  <c:v>88.585180404462292</c:v>
                </c:pt>
              </c:numCache>
            </c:numRef>
          </c:val>
          <c:smooth val="0"/>
          <c:extLst>
            <c:ext xmlns:c16="http://schemas.microsoft.com/office/drawing/2014/chart" uri="{C3380CC4-5D6E-409C-BE32-E72D297353CC}">
              <c16:uniqueId val="{00000008-6A35-41D5-BA1B-89CF6833A270}"/>
            </c:ext>
          </c:extLst>
        </c:ser>
        <c:ser>
          <c:idx val="9"/>
          <c:order val="9"/>
          <c:tx>
            <c:strRef>
              <c:f>'Capital Service'!$K$59</c:f>
              <c:strCache>
                <c:ptCount val="1"/>
                <c:pt idx="0">
                  <c:v>Netherlands</c:v>
                </c:pt>
              </c:strCache>
            </c:strRef>
          </c:tx>
          <c:spPr>
            <a:ln w="28575" cap="rnd">
              <a:solidFill>
                <a:schemeClr val="accent4">
                  <a:lumMod val="6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Service'!$K$60:$K$105</c:f>
              <c:numCache>
                <c:formatCode>0.0</c:formatCode>
                <c:ptCount val="46"/>
                <c:pt idx="0">
                  <c:v>1209.0475632528367</c:v>
                </c:pt>
                <c:pt idx="1">
                  <c:v>1322.5127459630946</c:v>
                </c:pt>
                <c:pt idx="2">
                  <c:v>1421.8850974618269</c:v>
                </c:pt>
                <c:pt idx="3">
                  <c:v>1477.7167761361925</c:v>
                </c:pt>
                <c:pt idx="4">
                  <c:v>1541.4153614990134</c:v>
                </c:pt>
                <c:pt idx="5">
                  <c:v>1659.1405596629834</c:v>
                </c:pt>
                <c:pt idx="6">
                  <c:v>1802.3146332410754</c:v>
                </c:pt>
                <c:pt idx="7">
                  <c:v>1957.46541797073</c:v>
                </c:pt>
                <c:pt idx="8">
                  <c:v>2038.9480354673144</c:v>
                </c:pt>
                <c:pt idx="9">
                  <c:v>2096.7253413323215</c:v>
                </c:pt>
                <c:pt idx="10">
                  <c:v>2153.2577569366558</c:v>
                </c:pt>
                <c:pt idx="11">
                  <c:v>2236.4909079592471</c:v>
                </c:pt>
                <c:pt idx="12">
                  <c:v>2271.017551854135</c:v>
                </c:pt>
                <c:pt idx="13">
                  <c:v>2314.0319731323752</c:v>
                </c:pt>
                <c:pt idx="14">
                  <c:v>2329.4164728167939</c:v>
                </c:pt>
                <c:pt idx="15">
                  <c:v>2374.4485100248608</c:v>
                </c:pt>
                <c:pt idx="16">
                  <c:v>2413.5409221445789</c:v>
                </c:pt>
                <c:pt idx="17">
                  <c:v>2469.1057163124369</c:v>
                </c:pt>
                <c:pt idx="18">
                  <c:v>2539.3626635042842</c:v>
                </c:pt>
                <c:pt idx="19">
                  <c:v>2596.8357243022247</c:v>
                </c:pt>
                <c:pt idx="20">
                  <c:v>2644.5491836293909</c:v>
                </c:pt>
                <c:pt idx="21">
                  <c:v>2625.6377257596264</c:v>
                </c:pt>
                <c:pt idx="22">
                  <c:v>2596.7739720869736</c:v>
                </c:pt>
                <c:pt idx="23">
                  <c:v>2567.9956030392855</c:v>
                </c:pt>
                <c:pt idx="24">
                  <c:v>2543.3980934458168</c:v>
                </c:pt>
                <c:pt idx="25">
                  <c:v>2540.6213629643403</c:v>
                </c:pt>
                <c:pt idx="26">
                  <c:v>2543.2366456934033</c:v>
                </c:pt>
                <c:pt idx="27">
                  <c:v>2573.5396378998053</c:v>
                </c:pt>
                <c:pt idx="28">
                  <c:v>2604.5954868922177</c:v>
                </c:pt>
                <c:pt idx="29">
                  <c:v>2635.5257291241951</c:v>
                </c:pt>
                <c:pt idx="30">
                  <c:v>2634.5292338216877</c:v>
                </c:pt>
                <c:pt idx="31">
                  <c:v>2641.4661992216679</c:v>
                </c:pt>
                <c:pt idx="32">
                  <c:v>2629.4162080294032</c:v>
                </c:pt>
                <c:pt idx="33">
                  <c:v>2616.2184976189415</c:v>
                </c:pt>
                <c:pt idx="34">
                  <c:v>2624.9908879640889</c:v>
                </c:pt>
                <c:pt idx="35">
                  <c:v>2680.1711811434247</c:v>
                </c:pt>
                <c:pt idx="36">
                  <c:v>2753.2842396125407</c:v>
                </c:pt>
                <c:pt idx="37">
                  <c:v>2771.1893987920289</c:v>
                </c:pt>
                <c:pt idx="38">
                  <c:v>2783.0163356623666</c:v>
                </c:pt>
                <c:pt idx="39">
                  <c:v>2861.6890329423741</c:v>
                </c:pt>
                <c:pt idx="40">
                  <c:v>2901.532204950599</c:v>
                </c:pt>
                <c:pt idx="41">
                  <c:v>2924.6396042122296</c:v>
                </c:pt>
                <c:pt idx="42">
                  <c:v>2953.3553356448751</c:v>
                </c:pt>
                <c:pt idx="43">
                  <c:v>2966.7906443785737</c:v>
                </c:pt>
                <c:pt idx="44">
                  <c:v>2957.2316821790582</c:v>
                </c:pt>
                <c:pt idx="45">
                  <c:v>2977.7382587200959</c:v>
                </c:pt>
              </c:numCache>
            </c:numRef>
          </c:val>
          <c:smooth val="0"/>
          <c:extLst>
            <c:ext xmlns:c16="http://schemas.microsoft.com/office/drawing/2014/chart" uri="{C3380CC4-5D6E-409C-BE32-E72D297353CC}">
              <c16:uniqueId val="{00000009-6A35-41D5-BA1B-89CF6833A270}"/>
            </c:ext>
          </c:extLst>
        </c:ser>
        <c:ser>
          <c:idx val="10"/>
          <c:order val="10"/>
          <c:tx>
            <c:strRef>
              <c:f>'Capital Service'!$L$59</c:f>
              <c:strCache>
                <c:ptCount val="1"/>
                <c:pt idx="0">
                  <c:v>Portugal</c:v>
                </c:pt>
              </c:strCache>
            </c:strRef>
          </c:tx>
          <c:spPr>
            <a:ln w="28575" cap="rnd">
              <a:solidFill>
                <a:schemeClr val="accent5">
                  <a:lumMod val="6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Service'!$L$60:$L$105</c:f>
              <c:numCache>
                <c:formatCode>0.0</c:formatCode>
                <c:ptCount val="46"/>
                <c:pt idx="0">
                  <c:v>549.84602609644105</c:v>
                </c:pt>
                <c:pt idx="1">
                  <c:v>614.6023844507929</c:v>
                </c:pt>
                <c:pt idx="2">
                  <c:v>694.2824441579329</c:v>
                </c:pt>
                <c:pt idx="3">
                  <c:v>780.72648907478663</c:v>
                </c:pt>
                <c:pt idx="4">
                  <c:v>842.06527486211735</c:v>
                </c:pt>
                <c:pt idx="5">
                  <c:v>902.84058569491265</c:v>
                </c:pt>
                <c:pt idx="6">
                  <c:v>932.9487260646481</c:v>
                </c:pt>
                <c:pt idx="7">
                  <c:v>973.01262629448968</c:v>
                </c:pt>
                <c:pt idx="8">
                  <c:v>1025.0689629047693</c:v>
                </c:pt>
                <c:pt idx="9">
                  <c:v>1067.1637012808458</c:v>
                </c:pt>
                <c:pt idx="10">
                  <c:v>1089.0987099452918</c:v>
                </c:pt>
                <c:pt idx="11">
                  <c:v>1102.5176679374747</c:v>
                </c:pt>
                <c:pt idx="12">
                  <c:v>1095.0446046824795</c:v>
                </c:pt>
                <c:pt idx="13">
                  <c:v>1076.9853198529042</c:v>
                </c:pt>
                <c:pt idx="14">
                  <c:v>1058.0143785180187</c:v>
                </c:pt>
                <c:pt idx="15">
                  <c:v>1052.9862419586755</c:v>
                </c:pt>
                <c:pt idx="16">
                  <c:v>1082.8461497234994</c:v>
                </c:pt>
                <c:pt idx="17">
                  <c:v>1106.0857681194723</c:v>
                </c:pt>
                <c:pt idx="18">
                  <c:v>1080.8292052136387</c:v>
                </c:pt>
                <c:pt idx="19">
                  <c:v>1054.4496443518844</c:v>
                </c:pt>
                <c:pt idx="20">
                  <c:v>1034.7480201602082</c:v>
                </c:pt>
                <c:pt idx="21">
                  <c:v>993.74568866127959</c:v>
                </c:pt>
                <c:pt idx="22">
                  <c:v>961.53479188009828</c:v>
                </c:pt>
                <c:pt idx="23">
                  <c:v>935.09362781002699</c:v>
                </c:pt>
                <c:pt idx="24">
                  <c:v>915.84189788809965</c:v>
                </c:pt>
                <c:pt idx="25">
                  <c:v>899.34877380895921</c:v>
                </c:pt>
                <c:pt idx="26">
                  <c:v>894.75579214323943</c:v>
                </c:pt>
                <c:pt idx="27">
                  <c:v>897.61762902426767</c:v>
                </c:pt>
                <c:pt idx="28">
                  <c:v>901.38604585166297</c:v>
                </c:pt>
                <c:pt idx="29">
                  <c:v>906.25714583182366</c:v>
                </c:pt>
                <c:pt idx="30">
                  <c:v>906.9841937542966</c:v>
                </c:pt>
                <c:pt idx="31">
                  <c:v>898.22296307999875</c:v>
                </c:pt>
                <c:pt idx="32">
                  <c:v>896.44238687061477</c:v>
                </c:pt>
                <c:pt idx="33">
                  <c:v>883.60699639831114</c:v>
                </c:pt>
                <c:pt idx="34">
                  <c:v>870.53030354930797</c:v>
                </c:pt>
                <c:pt idx="35">
                  <c:v>862.89164366252487</c:v>
                </c:pt>
                <c:pt idx="36">
                  <c:v>855.96348328664919</c:v>
                </c:pt>
                <c:pt idx="37">
                  <c:v>842.3834691956082</c:v>
                </c:pt>
                <c:pt idx="38">
                  <c:v>830.20782774435634</c:v>
                </c:pt>
                <c:pt idx="39">
                  <c:v>813.91512284733858</c:v>
                </c:pt>
                <c:pt idx="40">
                  <c:v>792.48252484354498</c:v>
                </c:pt>
                <c:pt idx="41">
                  <c:v>774.71169309916593</c:v>
                </c:pt>
                <c:pt idx="42">
                  <c:v>759.71079478524757</c:v>
                </c:pt>
                <c:pt idx="43">
                  <c:v>751.09627865062487</c:v>
                </c:pt>
                <c:pt idx="44">
                  <c:v>741.52890898221904</c:v>
                </c:pt>
                <c:pt idx="45">
                  <c:v>733.17277303572337</c:v>
                </c:pt>
              </c:numCache>
            </c:numRef>
          </c:val>
          <c:smooth val="0"/>
          <c:extLst>
            <c:ext xmlns:c16="http://schemas.microsoft.com/office/drawing/2014/chart" uri="{C3380CC4-5D6E-409C-BE32-E72D297353CC}">
              <c16:uniqueId val="{0000000A-6A35-41D5-BA1B-89CF6833A270}"/>
            </c:ext>
          </c:extLst>
        </c:ser>
        <c:ser>
          <c:idx val="11"/>
          <c:order val="11"/>
          <c:tx>
            <c:strRef>
              <c:f>'Capital Service'!$M$59</c:f>
              <c:strCache>
                <c:ptCount val="1"/>
                <c:pt idx="0">
                  <c:v>Finland</c:v>
                </c:pt>
              </c:strCache>
            </c:strRef>
          </c:tx>
          <c:spPr>
            <a:ln w="28575" cap="rnd">
              <a:solidFill>
                <a:schemeClr val="accent6">
                  <a:lumMod val="6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Service'!$M$60:$M$105</c:f>
              <c:numCache>
                <c:formatCode>0.0</c:formatCode>
                <c:ptCount val="46"/>
                <c:pt idx="0">
                  <c:v>1124.2700708398168</c:v>
                </c:pt>
                <c:pt idx="1">
                  <c:v>1131.5760052190394</c:v>
                </c:pt>
                <c:pt idx="2">
                  <c:v>1137.5812427362075</c:v>
                </c:pt>
                <c:pt idx="3">
                  <c:v>1151.8190350113498</c:v>
                </c:pt>
                <c:pt idx="4">
                  <c:v>1168.6823952901589</c:v>
                </c:pt>
                <c:pt idx="5">
                  <c:v>1179.0575700520421</c:v>
                </c:pt>
                <c:pt idx="6">
                  <c:v>1185.9248560490526</c:v>
                </c:pt>
                <c:pt idx="7">
                  <c:v>1201.2962097615841</c:v>
                </c:pt>
                <c:pt idx="8">
                  <c:v>1225.9279889939744</c:v>
                </c:pt>
                <c:pt idx="9">
                  <c:v>1248.1455545062904</c:v>
                </c:pt>
                <c:pt idx="10">
                  <c:v>1278.8211495774462</c:v>
                </c:pt>
                <c:pt idx="11">
                  <c:v>1303.3201292529986</c:v>
                </c:pt>
                <c:pt idx="12">
                  <c:v>1317.4262567003332</c:v>
                </c:pt>
                <c:pt idx="13">
                  <c:v>1334.313601091854</c:v>
                </c:pt>
                <c:pt idx="14">
                  <c:v>1342.8077659227404</c:v>
                </c:pt>
                <c:pt idx="15">
                  <c:v>1342.1329529138532</c:v>
                </c:pt>
                <c:pt idx="16">
                  <c:v>1350.2351646065711</c:v>
                </c:pt>
                <c:pt idx="17">
                  <c:v>1360.664079153838</c:v>
                </c:pt>
                <c:pt idx="18">
                  <c:v>1364.34748785595</c:v>
                </c:pt>
                <c:pt idx="19">
                  <c:v>1348.9532018231589</c:v>
                </c:pt>
                <c:pt idx="20">
                  <c:v>1314.8997157134856</c:v>
                </c:pt>
                <c:pt idx="21">
                  <c:v>1280.4027287457932</c:v>
                </c:pt>
                <c:pt idx="22">
                  <c:v>1248.9199657011789</c:v>
                </c:pt>
                <c:pt idx="23">
                  <c:v>1231.777192926661</c:v>
                </c:pt>
                <c:pt idx="24">
                  <c:v>1218.6333480523265</c:v>
                </c:pt>
                <c:pt idx="25">
                  <c:v>1213.5755597117</c:v>
                </c:pt>
                <c:pt idx="26">
                  <c:v>1212.9016295015786</c:v>
                </c:pt>
                <c:pt idx="27">
                  <c:v>1217.662705011579</c:v>
                </c:pt>
                <c:pt idx="28">
                  <c:v>1217.1067822653852</c:v>
                </c:pt>
                <c:pt idx="29">
                  <c:v>1218.1713778900055</c:v>
                </c:pt>
                <c:pt idx="30">
                  <c:v>1225.9388976093799</c:v>
                </c:pt>
                <c:pt idx="31">
                  <c:v>1230.017806825635</c:v>
                </c:pt>
                <c:pt idx="32">
                  <c:v>1228.450092846522</c:v>
                </c:pt>
                <c:pt idx="33">
                  <c:v>1228.5590227459006</c:v>
                </c:pt>
                <c:pt idx="34">
                  <c:v>1228.0761558004983</c:v>
                </c:pt>
                <c:pt idx="35">
                  <c:v>1236.7429029978939</c:v>
                </c:pt>
                <c:pt idx="36">
                  <c:v>1240.9636030888094</c:v>
                </c:pt>
                <c:pt idx="37">
                  <c:v>1240.2166773552917</c:v>
                </c:pt>
                <c:pt idx="38">
                  <c:v>1233.6766269430425</c:v>
                </c:pt>
                <c:pt idx="39">
                  <c:v>1232.7483771121383</c:v>
                </c:pt>
                <c:pt idx="40">
                  <c:v>1230.0006119907707</c:v>
                </c:pt>
                <c:pt idx="41">
                  <c:v>1227.5593290076988</c:v>
                </c:pt>
                <c:pt idx="42">
                  <c:v>1230.6137349034634</c:v>
                </c:pt>
                <c:pt idx="43">
                  <c:v>1231.8885686841777</c:v>
                </c:pt>
                <c:pt idx="44">
                  <c:v>1214.2182780078456</c:v>
                </c:pt>
                <c:pt idx="45">
                  <c:v>1199.1187241077598</c:v>
                </c:pt>
              </c:numCache>
            </c:numRef>
          </c:val>
          <c:smooth val="0"/>
          <c:extLst>
            <c:ext xmlns:c16="http://schemas.microsoft.com/office/drawing/2014/chart" uri="{C3380CC4-5D6E-409C-BE32-E72D297353CC}">
              <c16:uniqueId val="{0000000B-6A35-41D5-BA1B-89CF6833A270}"/>
            </c:ext>
          </c:extLst>
        </c:ser>
        <c:ser>
          <c:idx val="12"/>
          <c:order val="12"/>
          <c:tx>
            <c:strRef>
              <c:f>'Capital Service'!$N$59</c:f>
              <c:strCache>
                <c:ptCount val="1"/>
                <c:pt idx="0">
                  <c:v>Sweden</c:v>
                </c:pt>
              </c:strCache>
            </c:strRef>
          </c:tx>
          <c:spPr>
            <a:ln w="28575" cap="rnd">
              <a:solidFill>
                <a:schemeClr val="accent1">
                  <a:lumMod val="80000"/>
                  <a:lumOff val="2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Service'!$N$60:$N$105</c:f>
              <c:numCache>
                <c:formatCode>0.0</c:formatCode>
                <c:ptCount val="46"/>
                <c:pt idx="0">
                  <c:v>929.82471868813161</c:v>
                </c:pt>
                <c:pt idx="1">
                  <c:v>916.87218629423853</c:v>
                </c:pt>
                <c:pt idx="2">
                  <c:v>913.47723903794929</c:v>
                </c:pt>
                <c:pt idx="3">
                  <c:v>925.21252876711969</c:v>
                </c:pt>
                <c:pt idx="4">
                  <c:v>941.47256958085575</c:v>
                </c:pt>
                <c:pt idx="5">
                  <c:v>941.45174834458919</c:v>
                </c:pt>
                <c:pt idx="6">
                  <c:v>933.37973428543455</c:v>
                </c:pt>
                <c:pt idx="7">
                  <c:v>926.55132158999925</c:v>
                </c:pt>
                <c:pt idx="8">
                  <c:v>904.72556952743435</c:v>
                </c:pt>
                <c:pt idx="9">
                  <c:v>885.20414074981329</c:v>
                </c:pt>
                <c:pt idx="10">
                  <c:v>872.38801637250981</c:v>
                </c:pt>
                <c:pt idx="11">
                  <c:v>861.59063158124468</c:v>
                </c:pt>
                <c:pt idx="12">
                  <c:v>857.84610568408277</c:v>
                </c:pt>
                <c:pt idx="13">
                  <c:v>842.47608638819679</c:v>
                </c:pt>
                <c:pt idx="14">
                  <c:v>822.25024057924486</c:v>
                </c:pt>
                <c:pt idx="15">
                  <c:v>805.70834604507172</c:v>
                </c:pt>
                <c:pt idx="16">
                  <c:v>795.8815791964247</c:v>
                </c:pt>
                <c:pt idx="17">
                  <c:v>791.61265272089406</c:v>
                </c:pt>
                <c:pt idx="18">
                  <c:v>781.39725998185099</c:v>
                </c:pt>
                <c:pt idx="19">
                  <c:v>758.40805574686988</c:v>
                </c:pt>
                <c:pt idx="20">
                  <c:v>734.00162102570368</c:v>
                </c:pt>
                <c:pt idx="21">
                  <c:v>720.80783563736099</c:v>
                </c:pt>
                <c:pt idx="22">
                  <c:v>718.74426872326649</c:v>
                </c:pt>
                <c:pt idx="23">
                  <c:v>715.74653169094449</c:v>
                </c:pt>
                <c:pt idx="24">
                  <c:v>709.98901672057366</c:v>
                </c:pt>
                <c:pt idx="25">
                  <c:v>708.72238621305792</c:v>
                </c:pt>
                <c:pt idx="26">
                  <c:v>708.27064922005172</c:v>
                </c:pt>
                <c:pt idx="27">
                  <c:v>713.06000270315178</c:v>
                </c:pt>
                <c:pt idx="28">
                  <c:v>728.85789572587942</c:v>
                </c:pt>
                <c:pt idx="29">
                  <c:v>748.57187479576885</c:v>
                </c:pt>
                <c:pt idx="30">
                  <c:v>771.56353292144649</c:v>
                </c:pt>
                <c:pt idx="31">
                  <c:v>787.91902155023206</c:v>
                </c:pt>
                <c:pt idx="32">
                  <c:v>801.89738156024293</c:v>
                </c:pt>
                <c:pt idx="33">
                  <c:v>813.60910914735769</c:v>
                </c:pt>
                <c:pt idx="34">
                  <c:v>825.25524237136926</c:v>
                </c:pt>
                <c:pt idx="35">
                  <c:v>847.75459800989938</c:v>
                </c:pt>
                <c:pt idx="36">
                  <c:v>875.63123147544206</c:v>
                </c:pt>
                <c:pt idx="37">
                  <c:v>897.13361780646903</c:v>
                </c:pt>
                <c:pt idx="38">
                  <c:v>909.96389316112823</c:v>
                </c:pt>
                <c:pt idx="39">
                  <c:v>930.21122025737191</c:v>
                </c:pt>
                <c:pt idx="40">
                  <c:v>944.37045875384297</c:v>
                </c:pt>
                <c:pt idx="41">
                  <c:v>942.94369676800079</c:v>
                </c:pt>
                <c:pt idx="42">
                  <c:v>940.90607943263001</c:v>
                </c:pt>
                <c:pt idx="43">
                  <c:v>944.10096699164387</c:v>
                </c:pt>
                <c:pt idx="44">
                  <c:v>953.47635361539938</c:v>
                </c:pt>
                <c:pt idx="45">
                  <c:v>959.60070583878007</c:v>
                </c:pt>
              </c:numCache>
            </c:numRef>
          </c:val>
          <c:smooth val="0"/>
          <c:extLst>
            <c:ext xmlns:c16="http://schemas.microsoft.com/office/drawing/2014/chart" uri="{C3380CC4-5D6E-409C-BE32-E72D297353CC}">
              <c16:uniqueId val="{0000000C-6A35-41D5-BA1B-89CF6833A270}"/>
            </c:ext>
          </c:extLst>
        </c:ser>
        <c:ser>
          <c:idx val="13"/>
          <c:order val="13"/>
          <c:tx>
            <c:strRef>
              <c:f>'Capital Service'!$O$59</c:f>
              <c:strCache>
                <c:ptCount val="1"/>
                <c:pt idx="0">
                  <c:v>United Kingdom</c:v>
                </c:pt>
              </c:strCache>
            </c:strRef>
          </c:tx>
          <c:spPr>
            <a:ln w="28575" cap="rnd">
              <a:solidFill>
                <a:schemeClr val="accent2">
                  <a:lumMod val="80000"/>
                  <a:lumOff val="2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Service'!$O$60:$O$105</c:f>
              <c:numCache>
                <c:formatCode>0.0</c:formatCode>
                <c:ptCount val="46"/>
                <c:pt idx="0">
                  <c:v>2253.4482125516938</c:v>
                </c:pt>
                <c:pt idx="1">
                  <c:v>3572.2258354618698</c:v>
                </c:pt>
                <c:pt idx="2">
                  <c:v>2547.0006309888777</c:v>
                </c:pt>
                <c:pt idx="3">
                  <c:v>2273.1393775560587</c:v>
                </c:pt>
                <c:pt idx="4">
                  <c:v>2362.9979629526115</c:v>
                </c:pt>
                <c:pt idx="5">
                  <c:v>2257.8117605634457</c:v>
                </c:pt>
                <c:pt idx="6">
                  <c:v>2322.1774153654642</c:v>
                </c:pt>
                <c:pt idx="7">
                  <c:v>2606.1648166016034</c:v>
                </c:pt>
                <c:pt idx="8">
                  <c:v>2265.5245749370415</c:v>
                </c:pt>
                <c:pt idx="9">
                  <c:v>2431.852430854899</c:v>
                </c:pt>
                <c:pt idx="10">
                  <c:v>2150.4559422426946</c:v>
                </c:pt>
                <c:pt idx="11">
                  <c:v>1844.589867228083</c:v>
                </c:pt>
                <c:pt idx="12">
                  <c:v>2247.4950483014713</c:v>
                </c:pt>
                <c:pt idx="13">
                  <c:v>2108.0919385117504</c:v>
                </c:pt>
                <c:pt idx="14">
                  <c:v>2046.0666883659271</c:v>
                </c:pt>
                <c:pt idx="15">
                  <c:v>1887.8774873172742</c:v>
                </c:pt>
                <c:pt idx="16">
                  <c:v>1741.1512748690204</c:v>
                </c:pt>
                <c:pt idx="17">
                  <c:v>1881.9434688849096</c:v>
                </c:pt>
                <c:pt idx="18">
                  <c:v>1657.5680391323303</c:v>
                </c:pt>
                <c:pt idx="19">
                  <c:v>1705.6537682220721</c:v>
                </c:pt>
                <c:pt idx="20">
                  <c:v>1397.1013053498898</c:v>
                </c:pt>
                <c:pt idx="21">
                  <c:v>1616.6453809963307</c:v>
                </c:pt>
                <c:pt idx="22">
                  <c:v>1539.4700340711004</c:v>
                </c:pt>
                <c:pt idx="23">
                  <c:v>1546.5142413897706</c:v>
                </c:pt>
                <c:pt idx="24">
                  <c:v>1896.1429127747381</c:v>
                </c:pt>
                <c:pt idx="25">
                  <c:v>1864.3227751435481</c:v>
                </c:pt>
                <c:pt idx="26">
                  <c:v>1938.2823176337981</c:v>
                </c:pt>
                <c:pt idx="27">
                  <c:v>1994.5860062942552</c:v>
                </c:pt>
                <c:pt idx="28">
                  <c:v>1672.5308806591179</c:v>
                </c:pt>
                <c:pt idx="29">
                  <c:v>1474.5596119579634</c:v>
                </c:pt>
                <c:pt idx="30">
                  <c:v>1374.5334871097289</c:v>
                </c:pt>
                <c:pt idx="31">
                  <c:v>1458.9449026074217</c:v>
                </c:pt>
                <c:pt idx="32">
                  <c:v>1463.7903698976863</c:v>
                </c:pt>
                <c:pt idx="33">
                  <c:v>1303.2141805784697</c:v>
                </c:pt>
                <c:pt idx="34">
                  <c:v>1633.8119183550828</c:v>
                </c:pt>
                <c:pt idx="35">
                  <c:v>1381.6620460282395</c:v>
                </c:pt>
                <c:pt idx="36">
                  <c:v>1287.4512633581544</c:v>
                </c:pt>
                <c:pt idx="37">
                  <c:v>1257.6096557223784</c:v>
                </c:pt>
                <c:pt idx="38">
                  <c:v>1292.8797369080617</c:v>
                </c:pt>
                <c:pt idx="39">
                  <c:v>1411.0990119720771</c:v>
                </c:pt>
                <c:pt idx="40">
                  <c:v>1284.2191646138508</c:v>
                </c:pt>
                <c:pt idx="41">
                  <c:v>1427.9041792682906</c:v>
                </c:pt>
                <c:pt idx="42">
                  <c:v>1264.2345726404997</c:v>
                </c:pt>
                <c:pt idx="43">
                  <c:v>1239.937185785838</c:v>
                </c:pt>
                <c:pt idx="44">
                  <c:v>1420.6927405634412</c:v>
                </c:pt>
                <c:pt idx="45">
                  <c:v>1462.6802810343024</c:v>
                </c:pt>
              </c:numCache>
            </c:numRef>
          </c:val>
          <c:smooth val="0"/>
          <c:extLst>
            <c:ext xmlns:c16="http://schemas.microsoft.com/office/drawing/2014/chart" uri="{C3380CC4-5D6E-409C-BE32-E72D297353CC}">
              <c16:uniqueId val="{0000000D-6A35-41D5-BA1B-89CF6833A270}"/>
            </c:ext>
          </c:extLst>
        </c:ser>
        <c:ser>
          <c:idx val="14"/>
          <c:order val="14"/>
          <c:tx>
            <c:strRef>
              <c:f>'Capital Service'!$P$59</c:f>
              <c:strCache>
                <c:ptCount val="1"/>
                <c:pt idx="0">
                  <c:v>Australia</c:v>
                </c:pt>
              </c:strCache>
            </c:strRef>
          </c:tx>
          <c:spPr>
            <a:ln w="28575" cap="rnd">
              <a:solidFill>
                <a:schemeClr val="accent3">
                  <a:lumMod val="80000"/>
                  <a:lumOff val="2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Service'!$P$60:$P$105</c:f>
              <c:numCache>
                <c:formatCode>0.0</c:formatCode>
                <c:ptCount val="46"/>
                <c:pt idx="0">
                  <c:v>1885.8132024988092</c:v>
                </c:pt>
                <c:pt idx="1">
                  <c:v>1970.0530865786457</c:v>
                </c:pt>
                <c:pt idx="2">
                  <c:v>2035.5434456618113</c:v>
                </c:pt>
                <c:pt idx="3">
                  <c:v>2097.3872413714384</c:v>
                </c:pt>
                <c:pt idx="4">
                  <c:v>2181.3298363534132</c:v>
                </c:pt>
                <c:pt idx="5">
                  <c:v>2250.316499605487</c:v>
                </c:pt>
                <c:pt idx="6">
                  <c:v>2328.9143515976939</c:v>
                </c:pt>
                <c:pt idx="7">
                  <c:v>2436.674453986112</c:v>
                </c:pt>
                <c:pt idx="8">
                  <c:v>2527.0140266514873</c:v>
                </c:pt>
                <c:pt idx="9">
                  <c:v>2604.9336183553942</c:v>
                </c:pt>
                <c:pt idx="10">
                  <c:v>2633.553942506519</c:v>
                </c:pt>
                <c:pt idx="11">
                  <c:v>2662.8560764987183</c:v>
                </c:pt>
                <c:pt idx="12">
                  <c:v>2740.3586498528325</c:v>
                </c:pt>
                <c:pt idx="13">
                  <c:v>2781.9456213676735</c:v>
                </c:pt>
                <c:pt idx="14">
                  <c:v>2766.2872011992363</c:v>
                </c:pt>
                <c:pt idx="15">
                  <c:v>2761.7343950652507</c:v>
                </c:pt>
                <c:pt idx="16">
                  <c:v>2798.6818636412486</c:v>
                </c:pt>
                <c:pt idx="17">
                  <c:v>2834.3833421962486</c:v>
                </c:pt>
                <c:pt idx="18">
                  <c:v>2826.5867630641901</c:v>
                </c:pt>
                <c:pt idx="19">
                  <c:v>2777.4756047848145</c:v>
                </c:pt>
                <c:pt idx="20">
                  <c:v>2708.068796928776</c:v>
                </c:pt>
                <c:pt idx="21">
                  <c:v>2641.4246321124538</c:v>
                </c:pt>
                <c:pt idx="22">
                  <c:v>2600.4632938984255</c:v>
                </c:pt>
                <c:pt idx="23">
                  <c:v>2588.6845518062128</c:v>
                </c:pt>
                <c:pt idx="24">
                  <c:v>2600.1675753096947</c:v>
                </c:pt>
                <c:pt idx="25">
                  <c:v>2634.5127626949316</c:v>
                </c:pt>
                <c:pt idx="26">
                  <c:v>2700.9340199490093</c:v>
                </c:pt>
                <c:pt idx="27">
                  <c:v>2763.1309010419973</c:v>
                </c:pt>
                <c:pt idx="28">
                  <c:v>2820.9112363639947</c:v>
                </c:pt>
                <c:pt idx="29">
                  <c:v>2866.0005350424371</c:v>
                </c:pt>
                <c:pt idx="30">
                  <c:v>2934.0399027118779</c:v>
                </c:pt>
                <c:pt idx="31">
                  <c:v>3034.1336189494227</c:v>
                </c:pt>
                <c:pt idx="32">
                  <c:v>3154.6340655805079</c:v>
                </c:pt>
                <c:pt idx="33">
                  <c:v>3283.9483844180263</c:v>
                </c:pt>
                <c:pt idx="34">
                  <c:v>3451.3567038881706</c:v>
                </c:pt>
                <c:pt idx="35">
                  <c:v>3670.4630287268178</c:v>
                </c:pt>
                <c:pt idx="36">
                  <c:v>3892.0194755510324</c:v>
                </c:pt>
                <c:pt idx="37">
                  <c:v>4039.81060256203</c:v>
                </c:pt>
                <c:pt idx="38">
                  <c:v>4104.4294515020292</c:v>
                </c:pt>
                <c:pt idx="39">
                  <c:v>4170.8115387869211</c:v>
                </c:pt>
                <c:pt idx="40">
                  <c:v>4259.1925631028062</c:v>
                </c:pt>
                <c:pt idx="41">
                  <c:v>4350.6659012572536</c:v>
                </c:pt>
                <c:pt idx="42">
                  <c:v>4431.2264295783143</c:v>
                </c:pt>
                <c:pt idx="43">
                  <c:v>4488.8541174079492</c:v>
                </c:pt>
                <c:pt idx="44">
                  <c:v>4532.142706706024</c:v>
                </c:pt>
                <c:pt idx="45">
                  <c:v>4584.5442157371263</c:v>
                </c:pt>
              </c:numCache>
            </c:numRef>
          </c:val>
          <c:smooth val="0"/>
          <c:extLst>
            <c:ext xmlns:c16="http://schemas.microsoft.com/office/drawing/2014/chart" uri="{C3380CC4-5D6E-409C-BE32-E72D297353CC}">
              <c16:uniqueId val="{0000000E-6A35-41D5-BA1B-89CF6833A270}"/>
            </c:ext>
          </c:extLst>
        </c:ser>
        <c:ser>
          <c:idx val="15"/>
          <c:order val="15"/>
          <c:tx>
            <c:strRef>
              <c:f>'Capital Service'!$Q$59</c:f>
              <c:strCache>
                <c:ptCount val="1"/>
                <c:pt idx="0">
                  <c:v>Canada</c:v>
                </c:pt>
              </c:strCache>
            </c:strRef>
          </c:tx>
          <c:spPr>
            <a:ln w="28575" cap="rnd">
              <a:solidFill>
                <a:schemeClr val="accent4">
                  <a:lumMod val="80000"/>
                  <a:lumOff val="2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Service'!$Q$60:$Q$105</c:f>
              <c:numCache>
                <c:formatCode>0.0</c:formatCode>
                <c:ptCount val="46"/>
                <c:pt idx="0">
                  <c:v>2651.7282837661264</c:v>
                </c:pt>
                <c:pt idx="1">
                  <c:v>2818.3237509398195</c:v>
                </c:pt>
                <c:pt idx="2">
                  <c:v>3034.3780490365452</c:v>
                </c:pt>
                <c:pt idx="3">
                  <c:v>3293.9777070970104</c:v>
                </c:pt>
                <c:pt idx="4">
                  <c:v>3585.7273394393983</c:v>
                </c:pt>
                <c:pt idx="5">
                  <c:v>3805.9545271539687</c:v>
                </c:pt>
                <c:pt idx="6">
                  <c:v>4010.7053918267629</c:v>
                </c:pt>
                <c:pt idx="7">
                  <c:v>4273.3420051154981</c:v>
                </c:pt>
                <c:pt idx="8">
                  <c:v>4405.4375530920415</c:v>
                </c:pt>
                <c:pt idx="9">
                  <c:v>4492.2291002091961</c:v>
                </c:pt>
                <c:pt idx="10">
                  <c:v>4448.2870078042561</c:v>
                </c:pt>
                <c:pt idx="11">
                  <c:v>4332.2567216183406</c:v>
                </c:pt>
                <c:pt idx="12">
                  <c:v>4240.2518673991035</c:v>
                </c:pt>
                <c:pt idx="13">
                  <c:v>4069.1495081803987</c:v>
                </c:pt>
                <c:pt idx="14">
                  <c:v>3866.374063392459</c:v>
                </c:pt>
                <c:pt idx="15">
                  <c:v>3670.515910035183</c:v>
                </c:pt>
                <c:pt idx="16">
                  <c:v>3481.0790303489921</c:v>
                </c:pt>
                <c:pt idx="17">
                  <c:v>3299.9345486723837</c:v>
                </c:pt>
                <c:pt idx="18">
                  <c:v>3112.2615104061579</c:v>
                </c:pt>
                <c:pt idx="19">
                  <c:v>2946.304294169252</c:v>
                </c:pt>
                <c:pt idx="20">
                  <c:v>2796.9312755689029</c:v>
                </c:pt>
                <c:pt idx="21">
                  <c:v>2750.9850238538052</c:v>
                </c:pt>
                <c:pt idx="22">
                  <c:v>2692.8131088665355</c:v>
                </c:pt>
                <c:pt idx="23">
                  <c:v>2650.3943955263253</c:v>
                </c:pt>
                <c:pt idx="24">
                  <c:v>2628.5997828692111</c:v>
                </c:pt>
                <c:pt idx="25">
                  <c:v>2672.3030938975285</c:v>
                </c:pt>
                <c:pt idx="26">
                  <c:v>2728.9774157463085</c:v>
                </c:pt>
                <c:pt idx="27">
                  <c:v>2716.8140907660663</c:v>
                </c:pt>
                <c:pt idx="28">
                  <c:v>2722.3300269995061</c:v>
                </c:pt>
                <c:pt idx="29">
                  <c:v>2710.5641118019212</c:v>
                </c:pt>
                <c:pt idx="30">
                  <c:v>2721.6675022216727</c:v>
                </c:pt>
                <c:pt idx="31">
                  <c:v>2726.5281887398878</c:v>
                </c:pt>
                <c:pt idx="32">
                  <c:v>2748.3961459700431</c:v>
                </c:pt>
                <c:pt idx="33">
                  <c:v>2759.9170239105906</c:v>
                </c:pt>
                <c:pt idx="34">
                  <c:v>2734.0594641007224</c:v>
                </c:pt>
                <c:pt idx="35">
                  <c:v>2788.2607890118907</c:v>
                </c:pt>
                <c:pt idx="36">
                  <c:v>2827.9276750979529</c:v>
                </c:pt>
                <c:pt idx="37">
                  <c:v>2888.9835176452598</c:v>
                </c:pt>
                <c:pt idx="38">
                  <c:v>2959.7985845690746</c:v>
                </c:pt>
                <c:pt idx="39">
                  <c:v>3000.3120098849945</c:v>
                </c:pt>
                <c:pt idx="40">
                  <c:v>3056.9749716688675</c:v>
                </c:pt>
                <c:pt idx="41">
                  <c:v>3041.4036400277878</c:v>
                </c:pt>
                <c:pt idx="42">
                  <c:v>3094.8166393534225</c:v>
                </c:pt>
                <c:pt idx="43">
                  <c:v>3068.6678700518005</c:v>
                </c:pt>
                <c:pt idx="44">
                  <c:v>3025.6448310996229</c:v>
                </c:pt>
                <c:pt idx="45">
                  <c:v>3071.5581737056532</c:v>
                </c:pt>
              </c:numCache>
            </c:numRef>
          </c:val>
          <c:smooth val="0"/>
          <c:extLst>
            <c:ext xmlns:c16="http://schemas.microsoft.com/office/drawing/2014/chart" uri="{C3380CC4-5D6E-409C-BE32-E72D297353CC}">
              <c16:uniqueId val="{0000000F-6A35-41D5-BA1B-89CF6833A270}"/>
            </c:ext>
          </c:extLst>
        </c:ser>
        <c:ser>
          <c:idx val="17"/>
          <c:order val="17"/>
          <c:tx>
            <c:strRef>
              <c:f>'Capital Service'!$S$59</c:f>
              <c:strCache>
                <c:ptCount val="1"/>
                <c:pt idx="0">
                  <c:v>Austria</c:v>
                </c:pt>
              </c:strCache>
            </c:strRef>
          </c:tx>
          <c:spPr>
            <a:ln w="28575" cap="rnd">
              <a:solidFill>
                <a:schemeClr val="accent6">
                  <a:lumMod val="80000"/>
                  <a:lumOff val="20000"/>
                </a:schemeClr>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Service'!$S$60:$S$105</c:f>
              <c:numCache>
                <c:formatCode>0.0</c:formatCode>
                <c:ptCount val="46"/>
                <c:pt idx="0">
                  <c:v>226.35685234739296</c:v>
                </c:pt>
                <c:pt idx="1">
                  <c:v>241.42017892806237</c:v>
                </c:pt>
                <c:pt idx="2">
                  <c:v>278.34972259650499</c:v>
                </c:pt>
                <c:pt idx="3">
                  <c:v>292.54814440769997</c:v>
                </c:pt>
                <c:pt idx="4">
                  <c:v>321.95142364712905</c:v>
                </c:pt>
                <c:pt idx="5">
                  <c:v>310.7638077185257</c:v>
                </c:pt>
                <c:pt idx="6">
                  <c:v>343.79166090284758</c:v>
                </c:pt>
                <c:pt idx="7">
                  <c:v>370.12209534590187</c:v>
                </c:pt>
                <c:pt idx="8">
                  <c:v>407.69155070429821</c:v>
                </c:pt>
                <c:pt idx="9">
                  <c:v>438.83315029399785</c:v>
                </c:pt>
                <c:pt idx="10">
                  <c:v>471.11045823502008</c:v>
                </c:pt>
                <c:pt idx="11">
                  <c:v>499.81637518104242</c:v>
                </c:pt>
                <c:pt idx="12">
                  <c:v>588.72215945782671</c:v>
                </c:pt>
                <c:pt idx="13">
                  <c:v>657.38643083066802</c:v>
                </c:pt>
                <c:pt idx="14">
                  <c:v>745.60149550698327</c:v>
                </c:pt>
                <c:pt idx="15">
                  <c:v>839.43683854730455</c:v>
                </c:pt>
                <c:pt idx="16">
                  <c:v>887.26146309488524</c:v>
                </c:pt>
                <c:pt idx="17">
                  <c:v>1062.3439909134372</c:v>
                </c:pt>
                <c:pt idx="18">
                  <c:v>1115.50632634511</c:v>
                </c:pt>
                <c:pt idx="19">
                  <c:v>1228.8702910760671</c:v>
                </c:pt>
                <c:pt idx="20">
                  <c:v>1256.1337953126949</c:v>
                </c:pt>
                <c:pt idx="21">
                  <c:v>1399.2656038608106</c:v>
                </c:pt>
                <c:pt idx="22">
                  <c:v>1542.0596730136394</c:v>
                </c:pt>
                <c:pt idx="23">
                  <c:v>1622.3706763543196</c:v>
                </c:pt>
                <c:pt idx="24">
                  <c:v>1626.3163867086719</c:v>
                </c:pt>
                <c:pt idx="25">
                  <c:v>1652.2439431378541</c:v>
                </c:pt>
                <c:pt idx="26">
                  <c:v>1766.2563831247592</c:v>
                </c:pt>
                <c:pt idx="27">
                  <c:v>1823.8673318799067</c:v>
                </c:pt>
                <c:pt idx="28">
                  <c:v>1728.049964266437</c:v>
                </c:pt>
                <c:pt idx="29">
                  <c:v>1860.6745769016852</c:v>
                </c:pt>
                <c:pt idx="30">
                  <c:v>1787.2828459068623</c:v>
                </c:pt>
                <c:pt idx="31">
                  <c:v>1774.8262284570997</c:v>
                </c:pt>
                <c:pt idx="32">
                  <c:v>1662.1947739925761</c:v>
                </c:pt>
                <c:pt idx="33">
                  <c:v>1804.816156941286</c:v>
                </c:pt>
                <c:pt idx="34">
                  <c:v>1900.1009829769441</c:v>
                </c:pt>
                <c:pt idx="35">
                  <c:v>2027.837075061208</c:v>
                </c:pt>
                <c:pt idx="36">
                  <c:v>2037.1588316596556</c:v>
                </c:pt>
                <c:pt idx="37">
                  <c:v>2107.2263068875027</c:v>
                </c:pt>
                <c:pt idx="38">
                  <c:v>2077.2489770286816</c:v>
                </c:pt>
                <c:pt idx="39">
                  <c:v>1970.3399006014872</c:v>
                </c:pt>
                <c:pt idx="40">
                  <c:v>1940.532626792934</c:v>
                </c:pt>
                <c:pt idx="41">
                  <c:v>1867.8002780144534</c:v>
                </c:pt>
                <c:pt idx="42">
                  <c:v>1837.1662926344252</c:v>
                </c:pt>
                <c:pt idx="43">
                  <c:v>1826.7420870167955</c:v>
                </c:pt>
                <c:pt idx="44">
                  <c:v>1872.2580757746034</c:v>
                </c:pt>
                <c:pt idx="45">
                  <c:v>1932.0773352242054</c:v>
                </c:pt>
              </c:numCache>
            </c:numRef>
          </c:val>
          <c:smooth val="0"/>
          <c:extLst>
            <c:ext xmlns:c16="http://schemas.microsoft.com/office/drawing/2014/chart" uri="{C3380CC4-5D6E-409C-BE32-E72D297353CC}">
              <c16:uniqueId val="{00000010-6A35-41D5-BA1B-89CF6833A270}"/>
            </c:ext>
          </c:extLst>
        </c:ser>
        <c:dLbls>
          <c:showLegendKey val="0"/>
          <c:showVal val="0"/>
          <c:showCatName val="0"/>
          <c:showSerName val="0"/>
          <c:showPercent val="0"/>
          <c:showBubbleSize val="0"/>
        </c:dLbls>
        <c:marker val="1"/>
        <c:smooth val="0"/>
        <c:axId val="1078344720"/>
        <c:axId val="1078352624"/>
      </c:lineChart>
      <c:lineChart>
        <c:grouping val="standard"/>
        <c:varyColors val="0"/>
        <c:ser>
          <c:idx val="16"/>
          <c:order val="16"/>
          <c:tx>
            <c:strRef>
              <c:f>'Capital Service'!$R$59</c:f>
              <c:strCache>
                <c:ptCount val="1"/>
                <c:pt idx="0">
                  <c:v>United States</c:v>
                </c:pt>
              </c:strCache>
            </c:strRef>
          </c:tx>
          <c:spPr>
            <a:ln w="28575" cap="rnd">
              <a:solidFill>
                <a:srgbClr val="FF0000"/>
              </a:solidFill>
              <a:round/>
            </a:ln>
            <a:effectLst/>
          </c:spPr>
          <c:marker>
            <c:symbol val="none"/>
          </c:marker>
          <c:cat>
            <c:numRef>
              <c:f>'Capital Service'!$A$60:$A$105</c:f>
              <c:numCache>
                <c:formatCode>0</c:formatCode>
                <c:ptCount val="46"/>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pt idx="45">
                  <c:v>2018</c:v>
                </c:pt>
              </c:numCache>
            </c:numRef>
          </c:cat>
          <c:val>
            <c:numRef>
              <c:f>'Capital Service'!$R$60:$R$105</c:f>
              <c:numCache>
                <c:formatCode>0.0</c:formatCode>
                <c:ptCount val="46"/>
                <c:pt idx="0">
                  <c:v>26122.122675690473</c:v>
                </c:pt>
                <c:pt idx="1">
                  <c:v>27363.640302313095</c:v>
                </c:pt>
                <c:pt idx="2">
                  <c:v>28409.9987099473</c:v>
                </c:pt>
                <c:pt idx="3">
                  <c:v>29041.050492227499</c:v>
                </c:pt>
                <c:pt idx="4">
                  <c:v>29437.176424610756</c:v>
                </c:pt>
                <c:pt idx="5">
                  <c:v>30515.83105473602</c:v>
                </c:pt>
                <c:pt idx="6">
                  <c:v>31298.94954304846</c:v>
                </c:pt>
                <c:pt idx="7">
                  <c:v>32219.611935389872</c:v>
                </c:pt>
                <c:pt idx="8">
                  <c:v>32221.681784165841</c:v>
                </c:pt>
                <c:pt idx="9">
                  <c:v>32510.051874197714</c:v>
                </c:pt>
                <c:pt idx="10">
                  <c:v>31496.016561549779</c:v>
                </c:pt>
                <c:pt idx="11">
                  <c:v>30438.874595189332</c:v>
                </c:pt>
                <c:pt idx="12">
                  <c:v>29625.493872452051</c:v>
                </c:pt>
                <c:pt idx="13">
                  <c:v>28293.894507635625</c:v>
                </c:pt>
                <c:pt idx="14">
                  <c:v>26374.460580404673</c:v>
                </c:pt>
                <c:pt idx="15">
                  <c:v>25461.721633362242</c:v>
                </c:pt>
                <c:pt idx="16">
                  <c:v>24404.412269108419</c:v>
                </c:pt>
                <c:pt idx="17">
                  <c:v>23788.735040093979</c:v>
                </c:pt>
                <c:pt idx="18">
                  <c:v>23245.315983533561</c:v>
                </c:pt>
                <c:pt idx="19">
                  <c:v>22479.833755717176</c:v>
                </c:pt>
                <c:pt idx="20">
                  <c:v>21622.078096079778</c:v>
                </c:pt>
                <c:pt idx="21">
                  <c:v>20795.666609047847</c:v>
                </c:pt>
                <c:pt idx="22">
                  <c:v>20387.79003519459</c:v>
                </c:pt>
                <c:pt idx="23">
                  <c:v>19776.487759262116</c:v>
                </c:pt>
                <c:pt idx="24">
                  <c:v>19313.087522587026</c:v>
                </c:pt>
                <c:pt idx="25">
                  <c:v>19277.487521571096</c:v>
                </c:pt>
                <c:pt idx="26">
                  <c:v>18888.535619110207</c:v>
                </c:pt>
                <c:pt idx="27">
                  <c:v>18836.387806770934</c:v>
                </c:pt>
                <c:pt idx="28">
                  <c:v>19093.387588520443</c:v>
                </c:pt>
                <c:pt idx="29">
                  <c:v>18916.804474381082</c:v>
                </c:pt>
                <c:pt idx="30">
                  <c:v>18839.759831427305</c:v>
                </c:pt>
                <c:pt idx="31">
                  <c:v>19006.495795576131</c:v>
                </c:pt>
                <c:pt idx="32">
                  <c:v>19298.61681331326</c:v>
                </c:pt>
                <c:pt idx="33">
                  <c:v>19421.509863398711</c:v>
                </c:pt>
                <c:pt idx="34">
                  <c:v>19348.573387199132</c:v>
                </c:pt>
                <c:pt idx="35">
                  <c:v>19438.637868642967</c:v>
                </c:pt>
                <c:pt idx="36">
                  <c:v>19808.325113558207</c:v>
                </c:pt>
                <c:pt idx="37">
                  <c:v>19806.167358000352</c:v>
                </c:pt>
                <c:pt idx="38">
                  <c:v>19855.126186704885</c:v>
                </c:pt>
                <c:pt idx="39">
                  <c:v>20141.46416854205</c:v>
                </c:pt>
                <c:pt idx="40">
                  <c:v>21091.096882532929</c:v>
                </c:pt>
                <c:pt idx="41">
                  <c:v>21947.930017786544</c:v>
                </c:pt>
                <c:pt idx="42">
                  <c:v>22821.247828316813</c:v>
                </c:pt>
                <c:pt idx="43">
                  <c:v>23093.368512828536</c:v>
                </c:pt>
                <c:pt idx="44">
                  <c:v>22740.571055073571</c:v>
                </c:pt>
                <c:pt idx="45">
                  <c:v>22678.332499982422</c:v>
                </c:pt>
              </c:numCache>
            </c:numRef>
          </c:val>
          <c:smooth val="0"/>
          <c:extLst>
            <c:ext xmlns:c16="http://schemas.microsoft.com/office/drawing/2014/chart" uri="{C3380CC4-5D6E-409C-BE32-E72D297353CC}">
              <c16:uniqueId val="{00000011-6A35-41D5-BA1B-89CF6833A270}"/>
            </c:ext>
          </c:extLst>
        </c:ser>
        <c:dLbls>
          <c:showLegendKey val="0"/>
          <c:showVal val="0"/>
          <c:showCatName val="0"/>
          <c:showSerName val="0"/>
          <c:showPercent val="0"/>
          <c:showBubbleSize val="0"/>
        </c:dLbls>
        <c:marker val="1"/>
        <c:smooth val="0"/>
        <c:axId val="1857687840"/>
        <c:axId val="1857686592"/>
      </c:lineChart>
      <c:catAx>
        <c:axId val="1078344720"/>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78352624"/>
        <c:crosses val="autoZero"/>
        <c:auto val="1"/>
        <c:lblAlgn val="ctr"/>
        <c:lblOffset val="100"/>
        <c:noMultiLvlLbl val="0"/>
      </c:catAx>
      <c:valAx>
        <c:axId val="10783526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dirty="0"/>
                  <a:t>Relative level of capital input in agriculture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78344720"/>
        <c:crosses val="autoZero"/>
        <c:crossBetween val="between"/>
      </c:valAx>
      <c:valAx>
        <c:axId val="1857686592"/>
        <c:scaling>
          <c:orientation val="minMax"/>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687840"/>
        <c:crosses val="max"/>
        <c:crossBetween val="between"/>
      </c:valAx>
      <c:catAx>
        <c:axId val="1857687840"/>
        <c:scaling>
          <c:orientation val="minMax"/>
        </c:scaling>
        <c:delete val="1"/>
        <c:axPos val="b"/>
        <c:numFmt formatCode="0" sourceLinked="1"/>
        <c:majorTickMark val="out"/>
        <c:minorTickMark val="none"/>
        <c:tickLblPos val="nextTo"/>
        <c:crossAx val="1857686592"/>
        <c:crosses val="autoZero"/>
        <c:auto val="1"/>
        <c:lblAlgn val="ctr"/>
        <c:lblOffset val="100"/>
        <c:noMultiLvlLbl val="0"/>
      </c:catAx>
      <c:spPr>
        <a:noFill/>
        <a:ln>
          <a:noFill/>
        </a:ln>
        <a:effectLst/>
      </c:spPr>
    </c:plotArea>
    <c:legend>
      <c:legendPos val="r"/>
      <c:layout>
        <c:manualLayout>
          <c:xMode val="edge"/>
          <c:yMode val="edge"/>
          <c:x val="0.87653350320942647"/>
          <c:y val="3.1746041825416987E-2"/>
          <c:w val="0.12346649679057341"/>
          <c:h val="0.9108629667259334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sz="1000" dirty="0"/>
              <a:t>Countries</a:t>
            </a:r>
          </a:p>
        </c:rich>
      </c:tx>
      <c:layout>
        <c:manualLayout>
          <c:xMode val="edge"/>
          <c:yMode val="edge"/>
          <c:x val="0.42935227546352001"/>
          <c:y val="0.8783002124734410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4848127715055154E-2"/>
          <c:y val="0.1028811874706138"/>
          <c:w val="0.89621182837263202"/>
          <c:h val="0.73603585266127503"/>
        </c:manualLayout>
      </c:layout>
      <c:barChart>
        <c:barDir val="col"/>
        <c:grouping val="clustered"/>
        <c:varyColors val="0"/>
        <c:ser>
          <c:idx val="0"/>
          <c:order val="0"/>
          <c:tx>
            <c:strRef>
              <c:f>Sheet2!$D$26</c:f>
              <c:strCache>
                <c:ptCount val="1"/>
                <c:pt idx="0">
                  <c:v>Machinery power (FAO data)</c:v>
                </c:pt>
              </c:strCache>
            </c:strRef>
          </c:tx>
          <c:spPr>
            <a:solidFill>
              <a:schemeClr val="accent1"/>
            </a:solidFill>
            <a:ln>
              <a:noFill/>
            </a:ln>
            <a:effectLst/>
          </c:spPr>
          <c:invertIfNegative val="0"/>
          <c:cat>
            <c:strRef>
              <c:f>Sheet2!$C$27:$C$44</c:f>
              <c:strCache>
                <c:ptCount val="18"/>
                <c:pt idx="0">
                  <c:v>Belgium</c:v>
                </c:pt>
                <c:pt idx="1">
                  <c:v>Denmark</c:v>
                </c:pt>
                <c:pt idx="2">
                  <c:v>Germany</c:v>
                </c:pt>
                <c:pt idx="3">
                  <c:v>Greece</c:v>
                </c:pt>
                <c:pt idx="4">
                  <c:v>Spain</c:v>
                </c:pt>
                <c:pt idx="5">
                  <c:v>France</c:v>
                </c:pt>
                <c:pt idx="6">
                  <c:v>Ireland</c:v>
                </c:pt>
                <c:pt idx="7">
                  <c:v>Italy</c:v>
                </c:pt>
                <c:pt idx="8">
                  <c:v>Luxembourg</c:v>
                </c:pt>
                <c:pt idx="9">
                  <c:v>Netherlands</c:v>
                </c:pt>
                <c:pt idx="10">
                  <c:v>Portugal</c:v>
                </c:pt>
                <c:pt idx="11">
                  <c:v>Finland</c:v>
                </c:pt>
                <c:pt idx="12">
                  <c:v>Sweden</c:v>
                </c:pt>
                <c:pt idx="13">
                  <c:v>United Kingdom</c:v>
                </c:pt>
                <c:pt idx="14">
                  <c:v>Australia</c:v>
                </c:pt>
                <c:pt idx="15">
                  <c:v>Canada</c:v>
                </c:pt>
                <c:pt idx="16">
                  <c:v>United States</c:v>
                </c:pt>
                <c:pt idx="17">
                  <c:v>Austria</c:v>
                </c:pt>
              </c:strCache>
            </c:strRef>
          </c:cat>
          <c:val>
            <c:numRef>
              <c:f>Sheet2!$D$26:$D$44</c:f>
              <c:numCache>
                <c:formatCode>0.000</c:formatCode>
                <c:ptCount val="19"/>
                <c:pt idx="0" formatCode="General">
                  <c:v>0</c:v>
                </c:pt>
                <c:pt idx="1">
                  <c:v>-0.84900477724946599</c:v>
                </c:pt>
                <c:pt idx="2">
                  <c:v>-2.2555443259621328</c:v>
                </c:pt>
                <c:pt idx="3">
                  <c:v>-1.7710909879533321</c:v>
                </c:pt>
                <c:pt idx="4">
                  <c:v>2.596017083324281</c:v>
                </c:pt>
                <c:pt idx="5">
                  <c:v>1.4857933589286481</c:v>
                </c:pt>
                <c:pt idx="6">
                  <c:v>-0.64073297355983305</c:v>
                </c:pt>
                <c:pt idx="7">
                  <c:v>0.96064048080661402</c:v>
                </c:pt>
                <c:pt idx="8">
                  <c:v>0.96548987340055703</c:v>
                </c:pt>
                <c:pt idx="9">
                  <c:v>-0.35870899948122298</c:v>
                </c:pt>
                <c:pt idx="10">
                  <c:v>-0.34206334313357301</c:v>
                </c:pt>
                <c:pt idx="11">
                  <c:v>3.2428380599942832</c:v>
                </c:pt>
                <c:pt idx="12">
                  <c:v>-0.42122484491778001</c:v>
                </c:pt>
                <c:pt idx="13">
                  <c:v>-0.78269237147331805</c:v>
                </c:pt>
                <c:pt idx="14">
                  <c:v>-0.62042956234833602</c:v>
                </c:pt>
                <c:pt idx="15">
                  <c:v>2.4807545173989899E-3</c:v>
                </c:pt>
                <c:pt idx="16">
                  <c:v>0.55738844786876895</c:v>
                </c:pt>
                <c:pt idx="17">
                  <c:v>-0.28955773607480401</c:v>
                </c:pt>
                <c:pt idx="18">
                  <c:v>-4.0661880723906599E-2</c:v>
                </c:pt>
              </c:numCache>
            </c:numRef>
          </c:val>
          <c:extLst>
            <c:ext xmlns:c16="http://schemas.microsoft.com/office/drawing/2014/chart" uri="{C3380CC4-5D6E-409C-BE32-E72D297353CC}">
              <c16:uniqueId val="{00000000-6CFA-4138-A260-27DA9AA378FB}"/>
            </c:ext>
          </c:extLst>
        </c:ser>
        <c:ser>
          <c:idx val="1"/>
          <c:order val="1"/>
          <c:tx>
            <c:strRef>
              <c:f>Sheet2!$E$26</c:f>
              <c:strCache>
                <c:ptCount val="1"/>
                <c:pt idx="0">
                  <c:v>Our Measure</c:v>
                </c:pt>
              </c:strCache>
            </c:strRef>
          </c:tx>
          <c:spPr>
            <a:solidFill>
              <a:schemeClr val="accent2"/>
            </a:solidFill>
            <a:ln>
              <a:noFill/>
            </a:ln>
            <a:effectLst/>
          </c:spPr>
          <c:invertIfNegative val="0"/>
          <c:cat>
            <c:strRef>
              <c:f>Sheet2!$C$27:$C$44</c:f>
              <c:strCache>
                <c:ptCount val="18"/>
                <c:pt idx="0">
                  <c:v>Belgium</c:v>
                </c:pt>
                <c:pt idx="1">
                  <c:v>Denmark</c:v>
                </c:pt>
                <c:pt idx="2">
                  <c:v>Germany</c:v>
                </c:pt>
                <c:pt idx="3">
                  <c:v>Greece</c:v>
                </c:pt>
                <c:pt idx="4">
                  <c:v>Spain</c:v>
                </c:pt>
                <c:pt idx="5">
                  <c:v>France</c:v>
                </c:pt>
                <c:pt idx="6">
                  <c:v>Ireland</c:v>
                </c:pt>
                <c:pt idx="7">
                  <c:v>Italy</c:v>
                </c:pt>
                <c:pt idx="8">
                  <c:v>Luxembourg</c:v>
                </c:pt>
                <c:pt idx="9">
                  <c:v>Netherlands</c:v>
                </c:pt>
                <c:pt idx="10">
                  <c:v>Portugal</c:v>
                </c:pt>
                <c:pt idx="11">
                  <c:v>Finland</c:v>
                </c:pt>
                <c:pt idx="12">
                  <c:v>Sweden</c:v>
                </c:pt>
                <c:pt idx="13">
                  <c:v>United Kingdom</c:v>
                </c:pt>
                <c:pt idx="14">
                  <c:v>Australia</c:v>
                </c:pt>
                <c:pt idx="15">
                  <c:v>Canada</c:v>
                </c:pt>
                <c:pt idx="16">
                  <c:v>United States</c:v>
                </c:pt>
                <c:pt idx="17">
                  <c:v>Austria</c:v>
                </c:pt>
              </c:strCache>
            </c:strRef>
          </c:cat>
          <c:val>
            <c:numRef>
              <c:f>Sheet2!$E$26:$E$44</c:f>
              <c:numCache>
                <c:formatCode>0.000</c:formatCode>
                <c:ptCount val="19"/>
                <c:pt idx="0" formatCode="General">
                  <c:v>0</c:v>
                </c:pt>
                <c:pt idx="1">
                  <c:v>0.58884544440801001</c:v>
                </c:pt>
                <c:pt idx="2">
                  <c:v>0.87063450539530396</c:v>
                </c:pt>
                <c:pt idx="3">
                  <c:v>-0.15082023851894499</c:v>
                </c:pt>
                <c:pt idx="4">
                  <c:v>0.67485265418145601</c:v>
                </c:pt>
                <c:pt idx="5">
                  <c:v>0.52976460761509703</c:v>
                </c:pt>
                <c:pt idx="6">
                  <c:v>1.0981790489908561</c:v>
                </c:pt>
                <c:pt idx="7">
                  <c:v>0.66847162335440102</c:v>
                </c:pt>
                <c:pt idx="8">
                  <c:v>0.36596009737447599</c:v>
                </c:pt>
                <c:pt idx="9">
                  <c:v>1.239450147388E-2</c:v>
                </c:pt>
                <c:pt idx="10">
                  <c:v>1.87777318108695</c:v>
                </c:pt>
                <c:pt idx="11">
                  <c:v>0.599464779927533</c:v>
                </c:pt>
                <c:pt idx="12">
                  <c:v>0.13427685678797399</c:v>
                </c:pt>
                <c:pt idx="13">
                  <c:v>6.5669109720050203E-2</c:v>
                </c:pt>
                <c:pt idx="14">
                  <c:v>-0.900397959122333</c:v>
                </c:pt>
                <c:pt idx="15">
                  <c:v>1.850690745925841</c:v>
                </c:pt>
                <c:pt idx="16">
                  <c:v>0.30619452355316901</c:v>
                </c:pt>
                <c:pt idx="17">
                  <c:v>-0.28613238110553102</c:v>
                </c:pt>
                <c:pt idx="18">
                  <c:v>4.4671631164451702</c:v>
                </c:pt>
              </c:numCache>
            </c:numRef>
          </c:val>
          <c:extLst>
            <c:ext xmlns:c16="http://schemas.microsoft.com/office/drawing/2014/chart" uri="{C3380CC4-5D6E-409C-BE32-E72D297353CC}">
              <c16:uniqueId val="{00000001-6CFA-4138-A260-27DA9AA378FB}"/>
            </c:ext>
          </c:extLst>
        </c:ser>
        <c:dLbls>
          <c:showLegendKey val="0"/>
          <c:showVal val="0"/>
          <c:showCatName val="0"/>
          <c:showSerName val="0"/>
          <c:showPercent val="0"/>
          <c:showBubbleSize val="0"/>
        </c:dLbls>
        <c:gapWidth val="219"/>
        <c:overlap val="-27"/>
        <c:axId val="543888464"/>
        <c:axId val="543890784"/>
      </c:barChart>
      <c:catAx>
        <c:axId val="543888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vert="eaVert"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3890784"/>
        <c:crosses val="autoZero"/>
        <c:auto val="1"/>
        <c:lblAlgn val="ctr"/>
        <c:lblOffset val="100"/>
        <c:noMultiLvlLbl val="0"/>
      </c:catAx>
      <c:valAx>
        <c:axId val="543890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3888464"/>
        <c:crosses val="autoZero"/>
        <c:crossBetween val="between"/>
      </c:valAx>
      <c:spPr>
        <a:noFill/>
        <a:ln>
          <a:noFill/>
        </a:ln>
        <a:effectLst/>
      </c:spPr>
    </c:plotArea>
    <c:legend>
      <c:legendPos val="b"/>
      <c:layout>
        <c:manualLayout>
          <c:xMode val="edge"/>
          <c:yMode val="edge"/>
          <c:x val="0.44155273391211403"/>
          <c:y val="6.1790847572624798E-2"/>
          <c:w val="0.50215819699638398"/>
          <c:h val="7.6531147892227799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CDEA9EF-7B4E-489E-92A6-A8413930B78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smtClean="0"/>
            </a:lvl1pPr>
          </a:lstStyle>
          <a:p>
            <a:pPr>
              <a:defRPr/>
            </a:pPr>
            <a:endParaRPr lang="zh-CN" altLang="en-US"/>
          </a:p>
        </p:txBody>
      </p:sp>
      <p:sp>
        <p:nvSpPr>
          <p:cNvPr id="3" name="Date Placeholder 2">
            <a:extLst>
              <a:ext uri="{FF2B5EF4-FFF2-40B4-BE49-F238E27FC236}">
                <a16:creationId xmlns:a16="http://schemas.microsoft.com/office/drawing/2014/main" id="{106F5C63-AD62-4DFF-8B1E-A5EFEFCCFAE8}"/>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smtClean="0"/>
            </a:lvl1pPr>
          </a:lstStyle>
          <a:p>
            <a:pPr>
              <a:defRPr/>
            </a:pPr>
            <a:fld id="{78C13E91-8F89-4E19-8AFE-9F629BECFD66}" type="datetimeFigureOut">
              <a:rPr lang="zh-CN" altLang="en-US"/>
              <a:pPr>
                <a:defRPr/>
              </a:pPr>
              <a:t>2020/10/27</a:t>
            </a:fld>
            <a:endParaRPr lang="zh-CN" altLang="en-US"/>
          </a:p>
        </p:txBody>
      </p:sp>
      <p:sp>
        <p:nvSpPr>
          <p:cNvPr id="4" name="Slide Image Placeholder 3">
            <a:extLst>
              <a:ext uri="{FF2B5EF4-FFF2-40B4-BE49-F238E27FC236}">
                <a16:creationId xmlns:a16="http://schemas.microsoft.com/office/drawing/2014/main" id="{4AFAC740-EC67-4491-B9B3-E7E786D3DFDB}"/>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Notes Placeholder 4">
            <a:extLst>
              <a:ext uri="{FF2B5EF4-FFF2-40B4-BE49-F238E27FC236}">
                <a16:creationId xmlns:a16="http://schemas.microsoft.com/office/drawing/2014/main" id="{B46DE0D7-534C-4EE7-A775-496A13B2E915}"/>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zh-CN" altLang="en-US" noProof="0"/>
          </a:p>
        </p:txBody>
      </p:sp>
      <p:sp>
        <p:nvSpPr>
          <p:cNvPr id="6" name="Footer Placeholder 5">
            <a:extLst>
              <a:ext uri="{FF2B5EF4-FFF2-40B4-BE49-F238E27FC236}">
                <a16:creationId xmlns:a16="http://schemas.microsoft.com/office/drawing/2014/main" id="{545B9823-C4D7-4C3A-B150-4A01E6BD6254}"/>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smtClean="0"/>
            </a:lvl1pPr>
          </a:lstStyle>
          <a:p>
            <a:pPr>
              <a:defRPr/>
            </a:pPr>
            <a:endParaRPr lang="zh-CN" altLang="en-US"/>
          </a:p>
        </p:txBody>
      </p:sp>
      <p:sp>
        <p:nvSpPr>
          <p:cNvPr id="7" name="Slide Number Placeholder 6">
            <a:extLst>
              <a:ext uri="{FF2B5EF4-FFF2-40B4-BE49-F238E27FC236}">
                <a16:creationId xmlns:a16="http://schemas.microsoft.com/office/drawing/2014/main" id="{6A8D5083-7AF8-4DCC-9B89-C873D5C6313E}"/>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hangingPunct="1">
              <a:defRPr sz="1200" smtClean="0"/>
            </a:lvl1pPr>
          </a:lstStyle>
          <a:p>
            <a:pPr>
              <a:defRPr/>
            </a:pPr>
            <a:fld id="{4F918119-2774-4946-9747-815EDAD05071}" type="slidenum">
              <a:rPr lang="zh-CN" altLang="en-US"/>
              <a:pPr>
                <a:defRPr/>
              </a:pPr>
              <a:t>‹Nº›</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6B511298-86DB-4041-B53B-62D43322378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D8B6DD11-6D53-4FA9-9C11-DF444028DF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ea typeface="等线" panose="020B0503020204020204" pitchFamily="2" charset="-122"/>
              </a:rPr>
              <a:t>Capital goods are usually used for a period time with uncertainty after the initial investment, Different types of capital goods will provide different services and have different efficiency, even they are generated from the same amount of investment;</a:t>
            </a:r>
          </a:p>
          <a:p>
            <a:pPr>
              <a:spcBef>
                <a:spcPct val="0"/>
              </a:spcBef>
            </a:pPr>
            <a:endParaRPr lang="zh-CN" altLang="en-US"/>
          </a:p>
        </p:txBody>
      </p:sp>
      <p:sp>
        <p:nvSpPr>
          <p:cNvPr id="9220" name="Slide Number Placeholder 3">
            <a:extLst>
              <a:ext uri="{FF2B5EF4-FFF2-40B4-BE49-F238E27FC236}">
                <a16:creationId xmlns:a16="http://schemas.microsoft.com/office/drawing/2014/main" id="{E43B804F-CE8E-473D-B655-26F3C0007B2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88650EF-414D-41CE-989E-BC961655E50C}" type="slidenum">
              <a:rPr lang="en-US" altLang="zh-CN"/>
              <a:pPr/>
              <a:t>3</a:t>
            </a:fld>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0FF13411-00F3-4967-A270-D57D9B27F58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0ADE1260-7B37-4C73-ABB3-8B04E63177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buFont typeface="Wingdings" panose="05000000000000000000" pitchFamily="2" charset="2"/>
              <a:buChar char="Ø"/>
            </a:pPr>
            <a:r>
              <a:rPr lang="en-US" altLang="en-US" dirty="0">
                <a:ea typeface="等线" panose="020B0503020204020204" pitchFamily="2" charset="-122"/>
              </a:rPr>
              <a:t>There is, in fact, wide variation in the service lives of capital assets even among assets of the same type</a:t>
            </a:r>
          </a:p>
          <a:p>
            <a:pPr>
              <a:spcBef>
                <a:spcPct val="0"/>
              </a:spcBef>
              <a:buFont typeface="Wingdings" panose="05000000000000000000" pitchFamily="2" charset="2"/>
              <a:buChar char="Ø"/>
            </a:pPr>
            <a:endParaRPr lang="en-US" altLang="en-US" dirty="0">
              <a:ea typeface="等线" panose="020B0503020204020204" pitchFamily="2" charset="-122"/>
            </a:endParaRPr>
          </a:p>
          <a:p>
            <a:pPr>
              <a:spcBef>
                <a:spcPct val="0"/>
              </a:spcBef>
              <a:buFont typeface="Wingdings" panose="05000000000000000000" pitchFamily="2" charset="2"/>
              <a:buChar char="Ø"/>
            </a:pPr>
            <a:r>
              <a:rPr lang="en-US" altLang="en-US" dirty="0">
                <a:ea typeface="等线" panose="020B0503020204020204" pitchFamily="2" charset="-122"/>
              </a:rPr>
              <a:t>However, little information is available on the actual service lives of assets</a:t>
            </a:r>
          </a:p>
          <a:p>
            <a:pPr>
              <a:spcBef>
                <a:spcPct val="0"/>
              </a:spcBef>
              <a:buFont typeface="Wingdings" panose="05000000000000000000" pitchFamily="2" charset="2"/>
              <a:buChar char="Ø"/>
            </a:pPr>
            <a:endParaRPr lang="en-US" altLang="en-US" dirty="0">
              <a:ea typeface="等线" panose="020B0503020204020204" pitchFamily="2" charset="-122"/>
            </a:endParaRPr>
          </a:p>
          <a:p>
            <a:pPr>
              <a:spcBef>
                <a:spcPct val="0"/>
              </a:spcBef>
            </a:pPr>
            <a:endParaRPr lang="zh-CN" altLang="en-US"/>
          </a:p>
        </p:txBody>
      </p:sp>
      <p:sp>
        <p:nvSpPr>
          <p:cNvPr id="12292" name="Slide Number Placeholder 3">
            <a:extLst>
              <a:ext uri="{FF2B5EF4-FFF2-40B4-BE49-F238E27FC236}">
                <a16:creationId xmlns:a16="http://schemas.microsoft.com/office/drawing/2014/main" id="{70D2087F-07B5-43D1-8493-B26762F6DC3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72CBF8C1-2200-4F21-BAFD-3AB6BA958E86}" type="slidenum">
              <a:rPr lang="en-US" altLang="zh-CN"/>
              <a:pPr/>
              <a:t>5</a:t>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4C6F918-2BEB-4E62-86F1-1F479349142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B66E9F9C-3A9E-49C0-A886-5E1389CBBA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buFont typeface="Wingdings" panose="05000000000000000000" pitchFamily="2" charset="2"/>
              <a:buChar char="Ø"/>
            </a:pPr>
            <a:r>
              <a:rPr lang="en-US" altLang="en-US" dirty="0">
                <a:ea typeface="等线" panose="020B0503020204020204" pitchFamily="2" charset="-122"/>
              </a:rPr>
              <a:t>Finally, comparisons of relative levels of capital input across countries require data on relative prices of capital input.</a:t>
            </a:r>
          </a:p>
          <a:p>
            <a:pPr>
              <a:spcBef>
                <a:spcPct val="0"/>
              </a:spcBef>
              <a:buFont typeface="Wingdings" panose="05000000000000000000" pitchFamily="2" charset="2"/>
              <a:buChar char="Ø"/>
            </a:pPr>
            <a:endParaRPr lang="en-US" altLang="en-US" dirty="0">
              <a:ea typeface="等线" panose="020B0503020204020204" pitchFamily="2" charset="-122"/>
            </a:endParaRPr>
          </a:p>
          <a:p>
            <a:pPr>
              <a:spcBef>
                <a:spcPct val="0"/>
              </a:spcBef>
              <a:buFont typeface="Wingdings" panose="05000000000000000000" pitchFamily="2" charset="2"/>
              <a:buChar char="Ø"/>
            </a:pPr>
            <a:r>
              <a:rPr lang="en-US" altLang="en-US" dirty="0">
                <a:ea typeface="等线" panose="020B0503020204020204" pitchFamily="2" charset="-122"/>
              </a:rPr>
              <a:t>We obtain relative capital input prices via relative investment goods prices taking into account the flow of capital services per unit of capital stock in each country.</a:t>
            </a:r>
          </a:p>
          <a:p>
            <a:pPr>
              <a:spcBef>
                <a:spcPct val="0"/>
              </a:spcBef>
            </a:pPr>
            <a:endParaRPr lang="zh-CN" altLang="en-US"/>
          </a:p>
        </p:txBody>
      </p:sp>
      <p:sp>
        <p:nvSpPr>
          <p:cNvPr id="14340" name="Slide Number Placeholder 3">
            <a:extLst>
              <a:ext uri="{FF2B5EF4-FFF2-40B4-BE49-F238E27FC236}">
                <a16:creationId xmlns:a16="http://schemas.microsoft.com/office/drawing/2014/main" id="{6AE740F7-37A4-4BE3-9B5B-28AE1FBB13D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FF527310-0193-4DD9-968A-DDE2EB41517B}" type="slidenum">
              <a:rPr lang="en-US" altLang="zh-CN"/>
              <a:pPr/>
              <a:t>6</a:t>
            </a:fld>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Tree>
    <p:extLst>
      <p:ext uri="{BB962C8B-B14F-4D97-AF65-F5344CB8AC3E}">
        <p14:creationId xmlns:p14="http://schemas.microsoft.com/office/powerpoint/2010/main" val="3141533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4169366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364162"/>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457200" y="274638"/>
            <a:ext cx="6019800" cy="5364162"/>
          </a:xfr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1672300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Tree>
    <p:extLst>
      <p:ext uri="{BB962C8B-B14F-4D97-AF65-F5344CB8AC3E}">
        <p14:creationId xmlns:p14="http://schemas.microsoft.com/office/powerpoint/2010/main" val="2284420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1735102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ltLang="zh-CN"/>
              <a:t>Edit Master text styles</a:t>
            </a:r>
          </a:p>
        </p:txBody>
      </p:sp>
    </p:spTree>
    <p:extLst>
      <p:ext uri="{BB962C8B-B14F-4D97-AF65-F5344CB8AC3E}">
        <p14:creationId xmlns:p14="http://schemas.microsoft.com/office/powerpoint/2010/main" val="2152880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101974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7916827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22620029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64100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Tree>
    <p:extLst>
      <p:ext uri="{BB962C8B-B14F-4D97-AF65-F5344CB8AC3E}">
        <p14:creationId xmlns:p14="http://schemas.microsoft.com/office/powerpoint/2010/main" val="2776925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8605357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Tree>
    <p:extLst>
      <p:ext uri="{BB962C8B-B14F-4D97-AF65-F5344CB8AC3E}">
        <p14:creationId xmlns:p14="http://schemas.microsoft.com/office/powerpoint/2010/main" val="627675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41089141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2415448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Tree>
    <p:extLst>
      <p:ext uri="{BB962C8B-B14F-4D97-AF65-F5344CB8AC3E}">
        <p14:creationId xmlns:p14="http://schemas.microsoft.com/office/powerpoint/2010/main" val="41204994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41443204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ltLang="zh-CN"/>
              <a:t>Edit Master text styles</a:t>
            </a:r>
          </a:p>
        </p:txBody>
      </p:sp>
    </p:spTree>
    <p:extLst>
      <p:ext uri="{BB962C8B-B14F-4D97-AF65-F5344CB8AC3E}">
        <p14:creationId xmlns:p14="http://schemas.microsoft.com/office/powerpoint/2010/main" val="34824010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32588134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6748548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25680773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6103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ltLang="zh-CN"/>
              <a:t>Edit Master text styles</a:t>
            </a:r>
          </a:p>
        </p:txBody>
      </p:sp>
    </p:spTree>
    <p:extLst>
      <p:ext uri="{BB962C8B-B14F-4D97-AF65-F5344CB8AC3E}">
        <p14:creationId xmlns:p14="http://schemas.microsoft.com/office/powerpoint/2010/main" val="22723552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Tree>
    <p:extLst>
      <p:ext uri="{BB962C8B-B14F-4D97-AF65-F5344CB8AC3E}">
        <p14:creationId xmlns:p14="http://schemas.microsoft.com/office/powerpoint/2010/main" val="17870222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Tree>
    <p:extLst>
      <p:ext uri="{BB962C8B-B14F-4D97-AF65-F5344CB8AC3E}">
        <p14:creationId xmlns:p14="http://schemas.microsoft.com/office/powerpoint/2010/main" val="35519082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3424204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4001521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457200" y="1219200"/>
            <a:ext cx="4038600" cy="4419600"/>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4648200" y="1219200"/>
            <a:ext cx="4038600" cy="4419600"/>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100934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3728837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1860496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5364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Tree>
    <p:extLst>
      <p:ext uri="{BB962C8B-B14F-4D97-AF65-F5344CB8AC3E}">
        <p14:creationId xmlns:p14="http://schemas.microsoft.com/office/powerpoint/2010/main" val="1822322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Tree>
    <p:extLst>
      <p:ext uri="{BB962C8B-B14F-4D97-AF65-F5344CB8AC3E}">
        <p14:creationId xmlns:p14="http://schemas.microsoft.com/office/powerpoint/2010/main" val="366852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Untitled-12">
            <a:extLst>
              <a:ext uri="{FF2B5EF4-FFF2-40B4-BE49-F238E27FC236}">
                <a16:creationId xmlns:a16="http://schemas.microsoft.com/office/drawing/2014/main" id="{3BA5D185-A2E1-4075-874F-8F24C7F2C9FC}"/>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0C65F837-0F0F-4C42-9A5D-BA0BBA18FFAB}"/>
              </a:ext>
            </a:extLst>
          </p:cNvPr>
          <p:cNvSpPr>
            <a:spLocks noGrp="1" noChangeArrowheads="1"/>
          </p:cNvSpPr>
          <p:nvPr>
            <p:ph type="title"/>
          </p:nvPr>
        </p:nvSpPr>
        <p:spPr bwMode="auto">
          <a:xfrm>
            <a:off x="457200" y="274638"/>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8" name="Rectangle 3">
            <a:extLst>
              <a:ext uri="{FF2B5EF4-FFF2-40B4-BE49-F238E27FC236}">
                <a16:creationId xmlns:a16="http://schemas.microsoft.com/office/drawing/2014/main" id="{C07B2094-5399-4618-A9C2-B3FF94893A2A}"/>
              </a:ext>
            </a:extLst>
          </p:cNvPr>
          <p:cNvSpPr>
            <a:spLocks noGrp="1" noChangeArrowheads="1"/>
          </p:cNvSpPr>
          <p:nvPr>
            <p:ph type="body" idx="1"/>
          </p:nvPr>
        </p:nvSpPr>
        <p:spPr bwMode="auto">
          <a:xfrm>
            <a:off x="457200" y="12192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eaLnBrk="0" fontAlgn="base" hangingPunct="0">
        <a:spcBef>
          <a:spcPct val="0"/>
        </a:spcBef>
        <a:spcAft>
          <a:spcPct val="0"/>
        </a:spcAft>
        <a:defRPr sz="4000" kern="12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panose="020B0604020202020204" pitchFamily="34" charset="0"/>
          <a:ea typeface="黑体" panose="02010609060101010101" pitchFamily="49" charset="-122"/>
        </a:defRPr>
      </a:lvl2pPr>
      <a:lvl3pPr algn="ctr" rtl="0" eaLnBrk="0" fontAlgn="base" hangingPunct="0">
        <a:spcBef>
          <a:spcPct val="0"/>
        </a:spcBef>
        <a:spcAft>
          <a:spcPct val="0"/>
        </a:spcAft>
        <a:defRPr sz="4000">
          <a:solidFill>
            <a:schemeClr val="tx2"/>
          </a:solidFill>
          <a:latin typeface="Arial" panose="020B0604020202020204" pitchFamily="34" charset="0"/>
          <a:ea typeface="黑体" panose="02010609060101010101" pitchFamily="49" charset="-122"/>
        </a:defRPr>
      </a:lvl3pPr>
      <a:lvl4pPr algn="ctr" rtl="0" eaLnBrk="0" fontAlgn="base" hangingPunct="0">
        <a:spcBef>
          <a:spcPct val="0"/>
        </a:spcBef>
        <a:spcAft>
          <a:spcPct val="0"/>
        </a:spcAft>
        <a:defRPr sz="4000">
          <a:solidFill>
            <a:schemeClr val="tx2"/>
          </a:solidFill>
          <a:latin typeface="Arial" panose="020B0604020202020204" pitchFamily="34" charset="0"/>
          <a:ea typeface="黑体" panose="02010609060101010101" pitchFamily="49" charset="-122"/>
        </a:defRPr>
      </a:lvl4pPr>
      <a:lvl5pPr algn="ctr" rtl="0" eaLnBrk="0" fontAlgn="base" hangingPunct="0">
        <a:spcBef>
          <a:spcPct val="0"/>
        </a:spcBef>
        <a:spcAft>
          <a:spcPct val="0"/>
        </a:spcAft>
        <a:defRPr sz="4000">
          <a:solidFill>
            <a:schemeClr val="tx2"/>
          </a:solidFill>
          <a:latin typeface="Arial" panose="020B0604020202020204" pitchFamily="34" charset="0"/>
          <a:ea typeface="黑体" panose="02010609060101010101" pitchFamily="49" charset="-122"/>
        </a:defRPr>
      </a:lvl5pPr>
      <a:lvl6pPr marL="457200" algn="ctr" rtl="0" fontAlgn="base">
        <a:spcBef>
          <a:spcPct val="0"/>
        </a:spcBef>
        <a:spcAft>
          <a:spcPct val="0"/>
        </a:spcAft>
        <a:defRPr sz="4000">
          <a:solidFill>
            <a:schemeClr val="tx2"/>
          </a:solidFill>
          <a:latin typeface="Arial" panose="020B0604020202020204" pitchFamily="34" charset="0"/>
          <a:ea typeface="黑体" panose="02010609060101010101" pitchFamily="49" charset="-122"/>
        </a:defRPr>
      </a:lvl6pPr>
      <a:lvl7pPr marL="914400" algn="ctr" rtl="0" fontAlgn="base">
        <a:spcBef>
          <a:spcPct val="0"/>
        </a:spcBef>
        <a:spcAft>
          <a:spcPct val="0"/>
        </a:spcAft>
        <a:defRPr sz="4000">
          <a:solidFill>
            <a:schemeClr val="tx2"/>
          </a:solidFill>
          <a:latin typeface="Arial" panose="020B0604020202020204" pitchFamily="34" charset="0"/>
          <a:ea typeface="黑体" panose="02010609060101010101" pitchFamily="49" charset="-122"/>
        </a:defRPr>
      </a:lvl7pPr>
      <a:lvl8pPr marL="1371600" algn="ctr" rtl="0" fontAlgn="base">
        <a:spcBef>
          <a:spcPct val="0"/>
        </a:spcBef>
        <a:spcAft>
          <a:spcPct val="0"/>
        </a:spcAft>
        <a:defRPr sz="4000">
          <a:solidFill>
            <a:schemeClr val="tx2"/>
          </a:solidFill>
          <a:latin typeface="Arial" panose="020B0604020202020204" pitchFamily="34" charset="0"/>
          <a:ea typeface="黑体" panose="02010609060101010101" pitchFamily="49" charset="-122"/>
        </a:defRPr>
      </a:lvl8pPr>
      <a:lvl9pPr marL="1828800" algn="ctr" rtl="0" fontAlgn="base">
        <a:spcBef>
          <a:spcPct val="0"/>
        </a:spcBef>
        <a:spcAft>
          <a:spcPct val="0"/>
        </a:spcAft>
        <a:defRPr sz="4000">
          <a:solidFill>
            <a:schemeClr val="tx2"/>
          </a:solidFill>
          <a:latin typeface="Arial" panose="020B0604020202020204" pitchFamily="34" charset="0"/>
          <a:ea typeface="黑体" panose="02010609060101010101" pitchFamily="49"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7" descr="Untitled-11">
            <a:extLst>
              <a:ext uri="{FF2B5EF4-FFF2-40B4-BE49-F238E27FC236}">
                <a16:creationId xmlns:a16="http://schemas.microsoft.com/office/drawing/2014/main" id="{D7E706E9-A572-473C-9B5C-6BDC6EF3018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7" descr="Untitled-13">
            <a:extLst>
              <a:ext uri="{FF2B5EF4-FFF2-40B4-BE49-F238E27FC236}">
                <a16:creationId xmlns:a16="http://schemas.microsoft.com/office/drawing/2014/main" id="{F12E93AA-784F-4577-BD5E-294F142EF048}"/>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a:extLst>
              <a:ext uri="{FF2B5EF4-FFF2-40B4-BE49-F238E27FC236}">
                <a16:creationId xmlns:a16="http://schemas.microsoft.com/office/drawing/2014/main" id="{EE3E4092-689B-4421-9CA2-565EC6CD2965}"/>
              </a:ext>
            </a:extLst>
          </p:cNvPr>
          <p:cNvSpPr>
            <a:spLocks noChangeArrowheads="1"/>
          </p:cNvSpPr>
          <p:nvPr/>
        </p:nvSpPr>
        <p:spPr bwMode="auto">
          <a:xfrm>
            <a:off x="609600" y="1447800"/>
            <a:ext cx="8345488"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en-US" sz="2400" b="1" dirty="0">
                <a:solidFill>
                  <a:srgbClr val="0070C0"/>
                </a:solidFill>
              </a:rPr>
              <a:t>Measuring Depreciable Capital Input in Agriculture among OECD Countries</a:t>
            </a:r>
          </a:p>
          <a:p>
            <a:pPr algn="ctr" eaLnBrk="1" hangingPunct="1">
              <a:spcBef>
                <a:spcPct val="0"/>
              </a:spcBef>
              <a:buFontTx/>
              <a:buNone/>
            </a:pPr>
            <a:endParaRPr lang="en-US" altLang="en-US" sz="1800" dirty="0"/>
          </a:p>
        </p:txBody>
      </p:sp>
      <p:sp>
        <p:nvSpPr>
          <p:cNvPr id="5123" name="TextBox 1">
            <a:extLst>
              <a:ext uri="{FF2B5EF4-FFF2-40B4-BE49-F238E27FC236}">
                <a16:creationId xmlns:a16="http://schemas.microsoft.com/office/drawing/2014/main" id="{02AA5D5C-53D3-420C-BF71-FFD0DB46DFA0}"/>
              </a:ext>
            </a:extLst>
          </p:cNvPr>
          <p:cNvSpPr txBox="1">
            <a:spLocks noChangeArrowheads="1"/>
          </p:cNvSpPr>
          <p:nvPr/>
        </p:nvSpPr>
        <p:spPr bwMode="auto">
          <a:xfrm>
            <a:off x="1390650" y="3276600"/>
            <a:ext cx="67818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en-US" sz="2000" dirty="0"/>
              <a:t>Eldon Ball, Kenneth Erickson, </a:t>
            </a:r>
            <a:r>
              <a:rPr lang="en-US" altLang="en-US" sz="2000"/>
              <a:t>Carlos San </a:t>
            </a:r>
            <a:r>
              <a:rPr lang="en-US" altLang="en-US" sz="2000" dirty="0"/>
              <a:t>Juan Mesonada and Yu Sheng (Eric)</a:t>
            </a:r>
          </a:p>
          <a:p>
            <a:pPr algn="ctr" eaLnBrk="1" hangingPunct="1">
              <a:spcBef>
                <a:spcPct val="0"/>
              </a:spcBef>
              <a:buFontTx/>
              <a:buNone/>
            </a:pPr>
            <a:endParaRPr lang="en-AU" altLang="en-US" sz="2000" dirty="0"/>
          </a:p>
          <a:p>
            <a:pPr algn="ctr" eaLnBrk="1" hangingPunct="1">
              <a:spcBef>
                <a:spcPct val="0"/>
              </a:spcBef>
              <a:buFontTx/>
              <a:buNone/>
            </a:pPr>
            <a:endParaRPr lang="en-AU" altLang="en-US" sz="2000" dirty="0"/>
          </a:p>
          <a:p>
            <a:pPr algn="ctr" eaLnBrk="1" hangingPunct="1">
              <a:spcBef>
                <a:spcPct val="0"/>
              </a:spcBef>
              <a:buFontTx/>
              <a:buNone/>
            </a:pPr>
            <a:r>
              <a:rPr lang="en-AU" altLang="en-US" sz="2000" dirty="0"/>
              <a:t>OECD TFP and ENV Network Meeting</a:t>
            </a:r>
          </a:p>
          <a:p>
            <a:pPr algn="ctr" eaLnBrk="1" hangingPunct="1">
              <a:spcBef>
                <a:spcPct val="0"/>
              </a:spcBef>
              <a:buFontTx/>
              <a:buNone/>
            </a:pPr>
            <a:r>
              <a:rPr lang="en-AU" altLang="en-US" sz="2000" dirty="0"/>
              <a:t>Paris, October 2020</a:t>
            </a:r>
            <a:endParaRPr lang="en-US" altLang="en-US" sz="2000" dirty="0"/>
          </a:p>
          <a:p>
            <a:pPr eaLnBrk="1" hangingPunct="1">
              <a:spcBef>
                <a:spcPct val="0"/>
              </a:spcBef>
              <a:buFontTx/>
              <a:buNone/>
            </a:pPr>
            <a:endParaRPr lang="zh-CN" altLang="en-US"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296C2B66-94D6-4E1D-ACF6-CE7B90AC144D}"/>
              </a:ext>
            </a:extLst>
          </p:cNvPr>
          <p:cNvGraphicFramePr/>
          <p:nvPr/>
        </p:nvGraphicFramePr>
        <p:xfrm>
          <a:off x="21771" y="1296080"/>
          <a:ext cx="8782050" cy="4200525"/>
        </p:xfrm>
        <a:graphic>
          <a:graphicData uri="http://schemas.openxmlformats.org/drawingml/2006/chart">
            <c:chart xmlns:c="http://schemas.openxmlformats.org/drawingml/2006/chart" xmlns:r="http://schemas.openxmlformats.org/officeDocument/2006/relationships" r:id="rId2"/>
          </a:graphicData>
        </a:graphic>
      </p:graphicFrame>
      <p:sp>
        <p:nvSpPr>
          <p:cNvPr id="18435" name="Rectangle 2">
            <a:extLst>
              <a:ext uri="{FF2B5EF4-FFF2-40B4-BE49-F238E27FC236}">
                <a16:creationId xmlns:a16="http://schemas.microsoft.com/office/drawing/2014/main" id="{51D44803-7D31-4241-B813-B41BE0FFBD55}"/>
              </a:ext>
            </a:extLst>
          </p:cNvPr>
          <p:cNvSpPr>
            <a:spLocks noChangeArrowheads="1"/>
          </p:cNvSpPr>
          <p:nvPr/>
        </p:nvSpPr>
        <p:spPr bwMode="auto">
          <a:xfrm>
            <a:off x="533400" y="649288"/>
            <a:ext cx="8382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CA" altLang="zh-CN" sz="1800" b="1" dirty="0">
                <a:latin typeface="Times New Roman Uni" pitchFamily="18" charset="-120"/>
                <a:ea typeface="Times New Roman Uni" pitchFamily="18" charset="-120"/>
              </a:rPr>
              <a:t>Figure 3. Comparing annual growth of capital input: our measures vs. FAO machinery power: 1970-2018</a:t>
            </a:r>
            <a:endParaRPr lang="zh-CN" altLang="en-US"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EB6335E-C74D-4A45-9247-5CEE112FC79A}"/>
              </a:ext>
            </a:extLst>
          </p:cNvPr>
          <p:cNvSpPr>
            <a:spLocks noChangeArrowheads="1"/>
          </p:cNvSpPr>
          <p:nvPr/>
        </p:nvSpPr>
        <p:spPr bwMode="auto">
          <a:xfrm>
            <a:off x="1030288" y="1744663"/>
            <a:ext cx="7620000" cy="317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ltLang="en-US" sz="2000" b="1" dirty="0"/>
          </a:p>
          <a:p>
            <a:pPr marL="342900" indent="-342900" eaLnBrk="1" hangingPunct="1">
              <a:buFont typeface="Wingdings" panose="05000000000000000000" pitchFamily="2" charset="2"/>
              <a:buChar char="Ø"/>
              <a:defRPr/>
            </a:pPr>
            <a:r>
              <a:rPr lang="en-US" altLang="en-US" sz="2000" dirty="0"/>
              <a:t>Comparing depreciable capital inputs in agriculture among 18 OECD countries: What we know?.</a:t>
            </a:r>
          </a:p>
          <a:p>
            <a:pPr marL="342900" indent="-342900" eaLnBrk="1" hangingPunct="1">
              <a:buFont typeface="Wingdings" panose="05000000000000000000" pitchFamily="2" charset="2"/>
              <a:buChar char="Ø"/>
              <a:defRPr/>
            </a:pPr>
            <a:endParaRPr lang="en-US" altLang="en-US" sz="2000" dirty="0"/>
          </a:p>
          <a:p>
            <a:pPr marL="342900" indent="-342900" eaLnBrk="1" hangingPunct="1">
              <a:buFont typeface="Wingdings" panose="05000000000000000000" pitchFamily="2" charset="2"/>
              <a:buChar char="Ø"/>
              <a:defRPr/>
            </a:pPr>
            <a:r>
              <a:rPr lang="en-US" altLang="en-US" sz="2000" b="1" dirty="0">
                <a:solidFill>
                  <a:srgbClr val="0070C0"/>
                </a:solidFill>
              </a:rPr>
              <a:t>Concept, Methodology and Data Issues: The remaining challenges.</a:t>
            </a:r>
          </a:p>
          <a:p>
            <a:pPr marL="342900" indent="-342900" eaLnBrk="1" hangingPunct="1">
              <a:buFont typeface="Wingdings" panose="05000000000000000000" pitchFamily="2" charset="2"/>
              <a:buChar char="Ø"/>
              <a:defRPr/>
            </a:pPr>
            <a:endParaRPr lang="en-US" altLang="en-US" sz="2000" dirty="0"/>
          </a:p>
          <a:p>
            <a:pPr marL="342900" indent="-342900" eaLnBrk="1" hangingPunct="1">
              <a:buFont typeface="Wingdings" panose="05000000000000000000" pitchFamily="2" charset="2"/>
              <a:buChar char="Ø"/>
              <a:defRPr/>
            </a:pPr>
            <a:r>
              <a:rPr lang="en-US" altLang="en-US" sz="2000" dirty="0"/>
              <a:t>A roadmap towards the consistent cross-country measures of capital input and TFP: Next step.</a:t>
            </a:r>
          </a:p>
          <a:p>
            <a:pPr marL="342900" indent="-342900" eaLnBrk="1" hangingPunct="1">
              <a:buFont typeface="Wingdings" panose="05000000000000000000" pitchFamily="2" charset="2"/>
              <a:buChar char="Ø"/>
              <a:defRPr/>
            </a:pPr>
            <a:endParaRPr lang="en-US" altLang="en-US" sz="2000" dirty="0"/>
          </a:p>
        </p:txBody>
      </p:sp>
      <p:sp>
        <p:nvSpPr>
          <p:cNvPr id="19459" name="Rectangle 4">
            <a:extLst>
              <a:ext uri="{FF2B5EF4-FFF2-40B4-BE49-F238E27FC236}">
                <a16:creationId xmlns:a16="http://schemas.microsoft.com/office/drawing/2014/main" id="{D39C6A29-48E3-43E5-91B1-E27C29F86ABF}"/>
              </a:ext>
            </a:extLst>
          </p:cNvPr>
          <p:cNvSpPr>
            <a:spLocks noChangeArrowheads="1"/>
          </p:cNvSpPr>
          <p:nvPr/>
        </p:nvSpPr>
        <p:spPr bwMode="auto">
          <a:xfrm>
            <a:off x="276225" y="762000"/>
            <a:ext cx="8345488"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800" b="1" dirty="0">
                <a:solidFill>
                  <a:srgbClr val="0070C0"/>
                </a:solidFill>
              </a:rPr>
              <a:t>Outline</a:t>
            </a:r>
          </a:p>
          <a:p>
            <a:pPr algn="ctr" eaLnBrk="1" hangingPunct="1">
              <a:spcBef>
                <a:spcPct val="0"/>
              </a:spcBef>
              <a:buFontTx/>
              <a:buNone/>
            </a:pPr>
            <a:endParaRPr lang="en-US" alt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a:extLst>
              <a:ext uri="{FF2B5EF4-FFF2-40B4-BE49-F238E27FC236}">
                <a16:creationId xmlns:a16="http://schemas.microsoft.com/office/drawing/2014/main" id="{019F586F-6711-49F2-A2DC-2B87FA6E1226}"/>
              </a:ext>
            </a:extLst>
          </p:cNvPr>
          <p:cNvSpPr>
            <a:spLocks noChangeArrowheads="1"/>
          </p:cNvSpPr>
          <p:nvPr/>
        </p:nvSpPr>
        <p:spPr bwMode="auto">
          <a:xfrm>
            <a:off x="419100" y="427038"/>
            <a:ext cx="8345488"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800" b="1" dirty="0">
                <a:solidFill>
                  <a:srgbClr val="0070C0"/>
                </a:solidFill>
              </a:rPr>
              <a:t>The remaining challenges</a:t>
            </a:r>
            <a:endParaRPr lang="en-US" altLang="en-US" sz="2800" dirty="0">
              <a:solidFill>
                <a:srgbClr val="0070C0"/>
              </a:solidFill>
            </a:endParaRPr>
          </a:p>
        </p:txBody>
      </p:sp>
      <p:sp>
        <p:nvSpPr>
          <p:cNvPr id="3" name="Rectangle 1">
            <a:extLst>
              <a:ext uri="{FF2B5EF4-FFF2-40B4-BE49-F238E27FC236}">
                <a16:creationId xmlns:a16="http://schemas.microsoft.com/office/drawing/2014/main" id="{61F78EBB-0CB4-4F36-AB26-28F0B89ED360}"/>
              </a:ext>
            </a:extLst>
          </p:cNvPr>
          <p:cNvSpPr>
            <a:spLocks noRot="1" noChangeAspect="1" noMove="1" noResize="1" noEditPoints="1" noAdjustHandles="1" noChangeArrowheads="1" noChangeShapeType="1" noTextEdit="1"/>
          </p:cNvSpPr>
          <p:nvPr/>
        </p:nvSpPr>
        <p:spPr bwMode="auto">
          <a:xfrm>
            <a:off x="533401" y="1219200"/>
            <a:ext cx="8231526" cy="5355312"/>
          </a:xfrm>
          <a:prstGeom prst="rect">
            <a:avLst/>
          </a:prstGeom>
          <a:blipFill>
            <a:blip r:embed="rId2"/>
            <a:stretch>
              <a:fillRect l="-667" t="-456" b="-1253"/>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a:noFill/>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9A1903A4-50A2-4483-8423-CD3497C33155}"/>
              </a:ext>
            </a:extLst>
          </p:cNvPr>
          <p:cNvGraphicFramePr>
            <a:graphicFrameLocks noGrp="1"/>
          </p:cNvGraphicFramePr>
          <p:nvPr/>
        </p:nvGraphicFramePr>
        <p:xfrm>
          <a:off x="533400" y="1219200"/>
          <a:ext cx="8229599" cy="3438525"/>
        </p:xfrm>
        <a:graphic>
          <a:graphicData uri="http://schemas.openxmlformats.org/drawingml/2006/table">
            <a:tbl>
              <a:tblPr firstRow="1" firstCol="1" bandRow="1">
                <a:tableStyleId>{5C22544A-7EE6-4342-B048-85BDC9FD1C3A}</a:tableStyleId>
              </a:tblPr>
              <a:tblGrid>
                <a:gridCol w="1966874">
                  <a:extLst>
                    <a:ext uri="{9D8B030D-6E8A-4147-A177-3AD203B41FA5}">
                      <a16:colId xmlns:a16="http://schemas.microsoft.com/office/drawing/2014/main" val="1923717109"/>
                    </a:ext>
                  </a:extLst>
                </a:gridCol>
                <a:gridCol w="1616293">
                  <a:extLst>
                    <a:ext uri="{9D8B030D-6E8A-4147-A177-3AD203B41FA5}">
                      <a16:colId xmlns:a16="http://schemas.microsoft.com/office/drawing/2014/main" val="1195857535"/>
                    </a:ext>
                  </a:extLst>
                </a:gridCol>
                <a:gridCol w="2243389">
                  <a:extLst>
                    <a:ext uri="{9D8B030D-6E8A-4147-A177-3AD203B41FA5}">
                      <a16:colId xmlns:a16="http://schemas.microsoft.com/office/drawing/2014/main" val="27558525"/>
                    </a:ext>
                  </a:extLst>
                </a:gridCol>
                <a:gridCol w="2403043">
                  <a:extLst>
                    <a:ext uri="{9D8B030D-6E8A-4147-A177-3AD203B41FA5}">
                      <a16:colId xmlns:a16="http://schemas.microsoft.com/office/drawing/2014/main" val="4261578473"/>
                    </a:ext>
                  </a:extLst>
                </a:gridCol>
              </a:tblGrid>
              <a:tr h="180975">
                <a:tc>
                  <a:txBody>
                    <a:bodyPr/>
                    <a:lstStyle/>
                    <a:p>
                      <a:pPr algn="l">
                        <a:spcAft>
                          <a:spcPts val="0"/>
                        </a:spcAft>
                      </a:pPr>
                      <a:r>
                        <a:rPr lang="en-US" sz="1100" kern="0" dirty="0">
                          <a:effectLst/>
                        </a:rPr>
                        <a:t>Countries</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Building &amp; Structures</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Machinery &amp; equipment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Transportation equipment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010551849"/>
                  </a:ext>
                </a:extLst>
              </a:tr>
              <a:tr h="180975">
                <a:tc>
                  <a:txBody>
                    <a:bodyPr/>
                    <a:lstStyle/>
                    <a:p>
                      <a:pPr algn="l">
                        <a:spcAft>
                          <a:spcPts val="0"/>
                        </a:spcAft>
                      </a:pPr>
                      <a:r>
                        <a:rPr lang="en-US" sz="1100" kern="0" dirty="0">
                          <a:effectLst/>
                        </a:rPr>
                        <a:t>Belgium</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40.0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556308283"/>
                  </a:ext>
                </a:extLst>
              </a:tr>
              <a:tr h="180975">
                <a:tc>
                  <a:txBody>
                    <a:bodyPr/>
                    <a:lstStyle/>
                    <a:p>
                      <a:pPr algn="l">
                        <a:spcAft>
                          <a:spcPts val="0"/>
                        </a:spcAft>
                      </a:pPr>
                      <a:r>
                        <a:rPr lang="en-US" sz="1100" kern="0" dirty="0">
                          <a:effectLst/>
                        </a:rPr>
                        <a:t>Denmark</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51.0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16.0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12.0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073368707"/>
                  </a:ext>
                </a:extLst>
              </a:tr>
              <a:tr h="180975">
                <a:tc>
                  <a:txBody>
                    <a:bodyPr/>
                    <a:lstStyle/>
                    <a:p>
                      <a:pPr algn="l">
                        <a:spcAft>
                          <a:spcPts val="0"/>
                        </a:spcAft>
                      </a:pPr>
                      <a:r>
                        <a:rPr lang="en-US" sz="1100" kern="0" dirty="0">
                          <a:effectLst/>
                        </a:rPr>
                        <a:t>Germany</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67.0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18.0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931438849"/>
                  </a:ext>
                </a:extLst>
              </a:tr>
              <a:tr h="180975">
                <a:tc>
                  <a:txBody>
                    <a:bodyPr/>
                    <a:lstStyle/>
                    <a:p>
                      <a:pPr algn="l">
                        <a:spcAft>
                          <a:spcPts val="0"/>
                        </a:spcAft>
                      </a:pPr>
                      <a:r>
                        <a:rPr lang="en-US" sz="1100" kern="0" dirty="0">
                          <a:effectLst/>
                        </a:rPr>
                        <a:t>Greece</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65.0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16.0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004866955"/>
                  </a:ext>
                </a:extLst>
              </a:tr>
              <a:tr h="180975">
                <a:tc>
                  <a:txBody>
                    <a:bodyPr/>
                    <a:lstStyle/>
                    <a:p>
                      <a:pPr algn="l">
                        <a:spcAft>
                          <a:spcPts val="0"/>
                        </a:spcAft>
                      </a:pPr>
                      <a:r>
                        <a:rPr lang="en-US" sz="1100" kern="0" dirty="0">
                          <a:effectLst/>
                        </a:rPr>
                        <a:t>Spain</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65.0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16.0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776818244"/>
                  </a:ext>
                </a:extLst>
              </a:tr>
              <a:tr h="180975">
                <a:tc>
                  <a:txBody>
                    <a:bodyPr/>
                    <a:lstStyle/>
                    <a:p>
                      <a:pPr algn="l">
                        <a:spcAft>
                          <a:spcPts val="0"/>
                        </a:spcAft>
                      </a:pPr>
                      <a:r>
                        <a:rPr lang="en-US" sz="1100" kern="0" dirty="0">
                          <a:effectLst/>
                        </a:rPr>
                        <a:t>France</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40.0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17.0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874235993"/>
                  </a:ext>
                </a:extLst>
              </a:tr>
              <a:tr h="180975">
                <a:tc>
                  <a:txBody>
                    <a:bodyPr/>
                    <a:lstStyle/>
                    <a:p>
                      <a:pPr algn="l">
                        <a:spcAft>
                          <a:spcPts val="0"/>
                        </a:spcAft>
                      </a:pPr>
                      <a:r>
                        <a:rPr lang="en-US" sz="1100" kern="0" dirty="0">
                          <a:effectLst/>
                        </a:rPr>
                        <a:t>Ireland</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65.0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16.0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223927529"/>
                  </a:ext>
                </a:extLst>
              </a:tr>
              <a:tr h="180975">
                <a:tc>
                  <a:txBody>
                    <a:bodyPr/>
                    <a:lstStyle/>
                    <a:p>
                      <a:pPr algn="l">
                        <a:spcAft>
                          <a:spcPts val="0"/>
                        </a:spcAft>
                      </a:pPr>
                      <a:r>
                        <a:rPr lang="en-US" sz="1100" kern="0" dirty="0">
                          <a:effectLst/>
                        </a:rPr>
                        <a:t>Italy</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65.0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912076518"/>
                  </a:ext>
                </a:extLst>
              </a:tr>
              <a:tr h="180975">
                <a:tc>
                  <a:txBody>
                    <a:bodyPr/>
                    <a:lstStyle/>
                    <a:p>
                      <a:pPr algn="l">
                        <a:spcAft>
                          <a:spcPts val="0"/>
                        </a:spcAft>
                      </a:pPr>
                      <a:r>
                        <a:rPr lang="en-US" sz="1100" kern="0" dirty="0">
                          <a:effectLst/>
                        </a:rPr>
                        <a:t>Luxembourg</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40.0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17.0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034057895"/>
                  </a:ext>
                </a:extLst>
              </a:tr>
              <a:tr h="180975">
                <a:tc>
                  <a:txBody>
                    <a:bodyPr/>
                    <a:lstStyle/>
                    <a:p>
                      <a:pPr algn="l">
                        <a:spcAft>
                          <a:spcPts val="0"/>
                        </a:spcAft>
                      </a:pPr>
                      <a:r>
                        <a:rPr lang="en-US" sz="1100" kern="0" dirty="0">
                          <a:effectLst/>
                        </a:rPr>
                        <a:t>Netherlands</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40.0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17.0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404740467"/>
                  </a:ext>
                </a:extLst>
              </a:tr>
              <a:tr h="180975">
                <a:tc>
                  <a:txBody>
                    <a:bodyPr/>
                    <a:lstStyle/>
                    <a:p>
                      <a:pPr algn="l">
                        <a:spcAft>
                          <a:spcPts val="0"/>
                        </a:spcAft>
                      </a:pPr>
                      <a:r>
                        <a:rPr lang="en-US" sz="1100" kern="0" dirty="0">
                          <a:effectLst/>
                        </a:rPr>
                        <a:t>Austria</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75.0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16.0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18.0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495048866"/>
                  </a:ext>
                </a:extLst>
              </a:tr>
              <a:tr h="180975">
                <a:tc>
                  <a:txBody>
                    <a:bodyPr/>
                    <a:lstStyle/>
                    <a:p>
                      <a:pPr algn="l">
                        <a:spcAft>
                          <a:spcPts val="0"/>
                        </a:spcAft>
                      </a:pPr>
                      <a:r>
                        <a:rPr lang="en-US" sz="1100" kern="0" dirty="0">
                          <a:effectLst/>
                        </a:rPr>
                        <a:t>Portugal</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65.0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17.0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265267841"/>
                  </a:ext>
                </a:extLst>
              </a:tr>
              <a:tr h="180975">
                <a:tc>
                  <a:txBody>
                    <a:bodyPr/>
                    <a:lstStyle/>
                    <a:p>
                      <a:pPr algn="l">
                        <a:spcAft>
                          <a:spcPts val="0"/>
                        </a:spcAft>
                      </a:pPr>
                      <a:r>
                        <a:rPr lang="en-US" sz="1100" kern="0" dirty="0">
                          <a:effectLst/>
                        </a:rPr>
                        <a:t>Finland</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51.0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16.0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12.0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649720769"/>
                  </a:ext>
                </a:extLst>
              </a:tr>
              <a:tr h="180975">
                <a:tc>
                  <a:txBody>
                    <a:bodyPr/>
                    <a:lstStyle/>
                    <a:p>
                      <a:pPr algn="l">
                        <a:spcAft>
                          <a:spcPts val="0"/>
                        </a:spcAft>
                      </a:pPr>
                      <a:r>
                        <a:rPr lang="en-US" sz="1100" kern="0" dirty="0">
                          <a:effectLst/>
                        </a:rPr>
                        <a:t>Sweden</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51.0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16.0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12.0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26103332"/>
                  </a:ext>
                </a:extLst>
              </a:tr>
              <a:tr h="180975">
                <a:tc>
                  <a:txBody>
                    <a:bodyPr/>
                    <a:lstStyle/>
                    <a:p>
                      <a:pPr algn="l">
                        <a:spcAft>
                          <a:spcPts val="0"/>
                        </a:spcAft>
                      </a:pPr>
                      <a:r>
                        <a:rPr lang="en-US" sz="1100" kern="0" dirty="0">
                          <a:effectLst/>
                        </a:rPr>
                        <a:t>United Kingdom</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40.0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13.0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161958560"/>
                  </a:ext>
                </a:extLst>
              </a:tr>
              <a:tr h="180975">
                <a:tc>
                  <a:txBody>
                    <a:bodyPr/>
                    <a:lstStyle/>
                    <a:p>
                      <a:pPr algn="l">
                        <a:spcAft>
                          <a:spcPts val="0"/>
                        </a:spcAft>
                      </a:pPr>
                      <a:r>
                        <a:rPr lang="en-US" sz="1100" kern="0" dirty="0">
                          <a:effectLst/>
                        </a:rPr>
                        <a:t>Australia</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38.0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767838615"/>
                  </a:ext>
                </a:extLst>
              </a:tr>
              <a:tr h="180975">
                <a:tc>
                  <a:txBody>
                    <a:bodyPr/>
                    <a:lstStyle/>
                    <a:p>
                      <a:pPr algn="l">
                        <a:spcAft>
                          <a:spcPts val="0"/>
                        </a:spcAft>
                      </a:pPr>
                      <a:r>
                        <a:rPr lang="en-US" sz="1100" kern="0" dirty="0">
                          <a:effectLst/>
                        </a:rPr>
                        <a:t>Canada</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23.0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9.0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353207314"/>
                  </a:ext>
                </a:extLst>
              </a:tr>
              <a:tr h="180975">
                <a:tc>
                  <a:txBody>
                    <a:bodyPr/>
                    <a:lstStyle/>
                    <a:p>
                      <a:pPr algn="l">
                        <a:spcAft>
                          <a:spcPts val="0"/>
                        </a:spcAft>
                      </a:pPr>
                      <a:r>
                        <a:rPr lang="en-US" sz="1100" kern="0" dirty="0">
                          <a:effectLst/>
                        </a:rPr>
                        <a:t>United States</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38.0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spcAft>
                          <a:spcPts val="0"/>
                        </a:spcAft>
                      </a:pPr>
                      <a:r>
                        <a:rPr lang="en-US" sz="1100" kern="0" dirty="0">
                          <a:effectLst/>
                        </a:rPr>
                        <a:t>10.0</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884501881"/>
                  </a:ext>
                </a:extLst>
              </a:tr>
            </a:tbl>
          </a:graphicData>
        </a:graphic>
      </p:graphicFrame>
      <p:sp>
        <p:nvSpPr>
          <p:cNvPr id="21608" name="Rectangle 3">
            <a:extLst>
              <a:ext uri="{FF2B5EF4-FFF2-40B4-BE49-F238E27FC236}">
                <a16:creationId xmlns:a16="http://schemas.microsoft.com/office/drawing/2014/main" id="{F23F8FE0-EBE1-4BD3-A444-1FF7C9910A10}"/>
              </a:ext>
            </a:extLst>
          </p:cNvPr>
          <p:cNvSpPr>
            <a:spLocks noChangeArrowheads="1"/>
          </p:cNvSpPr>
          <p:nvPr/>
        </p:nvSpPr>
        <p:spPr bwMode="auto">
          <a:xfrm>
            <a:off x="457200" y="685800"/>
            <a:ext cx="7696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CA" altLang="zh-CN" sz="1800" b="1" dirty="0">
                <a:latin typeface="Times New Roman Uni" pitchFamily="18" charset="-120"/>
                <a:ea typeface="Times New Roman Uni" pitchFamily="18" charset="-120"/>
              </a:rPr>
              <a:t>Table 1. Average service life of depreciable capital by country</a:t>
            </a:r>
            <a:endParaRPr lang="zh-CN" altLang="en-US" sz="1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a:extLst>
              <a:ext uri="{FF2B5EF4-FFF2-40B4-BE49-F238E27FC236}">
                <a16:creationId xmlns:a16="http://schemas.microsoft.com/office/drawing/2014/main" id="{75FB0051-8D6E-42E6-A224-ADF9A1013D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143000"/>
            <a:ext cx="7772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2">
            <a:extLst>
              <a:ext uri="{FF2B5EF4-FFF2-40B4-BE49-F238E27FC236}">
                <a16:creationId xmlns:a16="http://schemas.microsoft.com/office/drawing/2014/main" id="{D46B8E68-6FD1-4741-9CFA-9EB39262F68F}"/>
              </a:ext>
            </a:extLst>
          </p:cNvPr>
          <p:cNvSpPr>
            <a:spLocks noChangeArrowheads="1"/>
          </p:cNvSpPr>
          <p:nvPr/>
        </p:nvSpPr>
        <p:spPr bwMode="auto">
          <a:xfrm>
            <a:off x="723900" y="685800"/>
            <a:ext cx="7696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CA" altLang="zh-CN" sz="1800" b="1" dirty="0">
                <a:latin typeface="Times New Roman Uni" pitchFamily="18" charset="-120"/>
                <a:ea typeface="Times New Roman Uni" pitchFamily="18" charset="-120"/>
              </a:rPr>
              <a:t>Figure 4. Impact of different decay parameters on efficiency of capital assets</a:t>
            </a:r>
            <a:endParaRPr lang="zh-CN" altLang="en-US"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BE593E0-F34D-4D83-9391-B2840F1EC2A8}"/>
              </a:ext>
            </a:extLst>
          </p:cNvPr>
          <p:cNvSpPr>
            <a:spLocks noChangeArrowheads="1"/>
          </p:cNvSpPr>
          <p:nvPr/>
        </p:nvSpPr>
        <p:spPr bwMode="auto">
          <a:xfrm>
            <a:off x="914400" y="1981200"/>
            <a:ext cx="7620000" cy="317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ltLang="en-US" sz="2000" b="1" dirty="0"/>
          </a:p>
          <a:p>
            <a:pPr marL="342900" indent="-342900" eaLnBrk="1" hangingPunct="1">
              <a:buFont typeface="Wingdings" panose="05000000000000000000" pitchFamily="2" charset="2"/>
              <a:buChar char="Ø"/>
              <a:defRPr/>
            </a:pPr>
            <a:r>
              <a:rPr lang="en-US" altLang="en-US" sz="2000" dirty="0"/>
              <a:t>Comparing depreciable capital inputs in agriculture among 18 OECD countries: What we know?.</a:t>
            </a:r>
          </a:p>
          <a:p>
            <a:pPr marL="342900" indent="-342900" eaLnBrk="1" hangingPunct="1">
              <a:buFont typeface="Wingdings" panose="05000000000000000000" pitchFamily="2" charset="2"/>
              <a:buChar char="Ø"/>
              <a:defRPr/>
            </a:pPr>
            <a:endParaRPr lang="en-US" altLang="en-US" sz="2000" dirty="0"/>
          </a:p>
          <a:p>
            <a:pPr marL="342900" indent="-342900" eaLnBrk="1" hangingPunct="1">
              <a:buFont typeface="Wingdings" panose="05000000000000000000" pitchFamily="2" charset="2"/>
              <a:buChar char="Ø"/>
              <a:defRPr/>
            </a:pPr>
            <a:r>
              <a:rPr lang="en-US" altLang="en-US" sz="2000" dirty="0"/>
              <a:t>Concept, Methodology and Data Issues: The remaining challenges.</a:t>
            </a:r>
          </a:p>
          <a:p>
            <a:pPr marL="342900" indent="-342900" eaLnBrk="1" hangingPunct="1">
              <a:buFont typeface="Wingdings" panose="05000000000000000000" pitchFamily="2" charset="2"/>
              <a:buChar char="Ø"/>
              <a:defRPr/>
            </a:pPr>
            <a:endParaRPr lang="en-US" altLang="en-US" sz="2000" dirty="0"/>
          </a:p>
          <a:p>
            <a:pPr marL="342900" indent="-342900" eaLnBrk="1" hangingPunct="1">
              <a:buFont typeface="Wingdings" panose="05000000000000000000" pitchFamily="2" charset="2"/>
              <a:buChar char="Ø"/>
              <a:defRPr/>
            </a:pPr>
            <a:r>
              <a:rPr lang="en-US" altLang="en-US" sz="2000" b="1" dirty="0">
                <a:solidFill>
                  <a:srgbClr val="0070C0"/>
                </a:solidFill>
              </a:rPr>
              <a:t>A roadmap towards the consistent cross-country measures of capital input and TFP: Next step.</a:t>
            </a:r>
          </a:p>
          <a:p>
            <a:pPr marL="342900" indent="-342900" eaLnBrk="1" hangingPunct="1">
              <a:buFont typeface="Wingdings" panose="05000000000000000000" pitchFamily="2" charset="2"/>
              <a:buChar char="Ø"/>
              <a:defRPr/>
            </a:pPr>
            <a:endParaRPr lang="en-US" altLang="en-US" sz="2000" dirty="0"/>
          </a:p>
        </p:txBody>
      </p:sp>
      <p:sp>
        <p:nvSpPr>
          <p:cNvPr id="23555" name="Rectangle 4">
            <a:extLst>
              <a:ext uri="{FF2B5EF4-FFF2-40B4-BE49-F238E27FC236}">
                <a16:creationId xmlns:a16="http://schemas.microsoft.com/office/drawing/2014/main" id="{F808F1D5-DF66-4594-9682-1998E3C87164}"/>
              </a:ext>
            </a:extLst>
          </p:cNvPr>
          <p:cNvSpPr>
            <a:spLocks noChangeArrowheads="1"/>
          </p:cNvSpPr>
          <p:nvPr/>
        </p:nvSpPr>
        <p:spPr bwMode="auto">
          <a:xfrm>
            <a:off x="304800" y="1036638"/>
            <a:ext cx="8345488"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800" b="1" dirty="0">
                <a:solidFill>
                  <a:srgbClr val="0070C0"/>
                </a:solidFill>
              </a:rPr>
              <a:t>Outline</a:t>
            </a:r>
          </a:p>
          <a:p>
            <a:pPr algn="ctr" eaLnBrk="1" hangingPunct="1">
              <a:spcBef>
                <a:spcPct val="0"/>
              </a:spcBef>
              <a:buFontTx/>
              <a:buNone/>
            </a:pPr>
            <a:endParaRPr lang="en-US" altLang="en-US"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a:extLst>
              <a:ext uri="{FF2B5EF4-FFF2-40B4-BE49-F238E27FC236}">
                <a16:creationId xmlns:a16="http://schemas.microsoft.com/office/drawing/2014/main" id="{49B3DB87-1FE5-4DC9-A386-B9D9CFACE1CF}"/>
              </a:ext>
            </a:extLst>
          </p:cNvPr>
          <p:cNvSpPr>
            <a:spLocks noChangeArrowheads="1"/>
          </p:cNvSpPr>
          <p:nvPr/>
        </p:nvSpPr>
        <p:spPr bwMode="auto">
          <a:xfrm>
            <a:off x="419100" y="565150"/>
            <a:ext cx="8345488"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800" b="1" dirty="0">
                <a:solidFill>
                  <a:srgbClr val="0070C0"/>
                </a:solidFill>
              </a:rPr>
              <a:t>What is next</a:t>
            </a:r>
            <a:endParaRPr lang="en-US" altLang="en-US" sz="2800" dirty="0">
              <a:solidFill>
                <a:srgbClr val="0070C0"/>
              </a:solidFill>
            </a:endParaRPr>
          </a:p>
        </p:txBody>
      </p:sp>
      <p:sp>
        <p:nvSpPr>
          <p:cNvPr id="24579" name="Rectangle 1">
            <a:extLst>
              <a:ext uri="{FF2B5EF4-FFF2-40B4-BE49-F238E27FC236}">
                <a16:creationId xmlns:a16="http://schemas.microsoft.com/office/drawing/2014/main" id="{47E2B58F-A519-4060-B7F6-D580BC7D6270}"/>
              </a:ext>
            </a:extLst>
          </p:cNvPr>
          <p:cNvSpPr>
            <a:spLocks noChangeArrowheads="1"/>
          </p:cNvSpPr>
          <p:nvPr/>
        </p:nvSpPr>
        <p:spPr bwMode="auto">
          <a:xfrm>
            <a:off x="533400" y="1219200"/>
            <a:ext cx="8231188"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 typeface="Wingdings" panose="05000000000000000000" pitchFamily="2" charset="2"/>
              <a:buChar char="Ø"/>
            </a:pPr>
            <a:r>
              <a:rPr lang="en-US" altLang="en-US" sz="2400" dirty="0"/>
              <a:t>Improve the estimate of average service lives and parameters.</a:t>
            </a:r>
          </a:p>
          <a:p>
            <a:pPr eaLnBrk="1" hangingPunct="1">
              <a:spcBef>
                <a:spcPct val="0"/>
              </a:spcBef>
              <a:buFont typeface="Wingdings" panose="05000000000000000000" pitchFamily="2" charset="2"/>
              <a:buChar char="Ø"/>
            </a:pPr>
            <a:endParaRPr lang="en-AU" altLang="zh-CN" sz="2400" dirty="0"/>
          </a:p>
          <a:p>
            <a:pPr eaLnBrk="1" hangingPunct="1">
              <a:spcBef>
                <a:spcPct val="0"/>
              </a:spcBef>
              <a:buFont typeface="Wingdings" panose="05000000000000000000" pitchFamily="2" charset="2"/>
              <a:buChar char="Ø"/>
            </a:pPr>
            <a:r>
              <a:rPr lang="en-AU" altLang="zh-CN" sz="2400" dirty="0"/>
              <a:t>Including Purchased Capital Services </a:t>
            </a:r>
          </a:p>
          <a:p>
            <a:pPr lvl="1" eaLnBrk="1" hangingPunct="1">
              <a:spcBef>
                <a:spcPct val="0"/>
              </a:spcBef>
              <a:buFont typeface="Arial" panose="020B0604020202020204" pitchFamily="34" charset="0"/>
              <a:buChar char="•"/>
            </a:pPr>
            <a:r>
              <a:rPr lang="en-AU" altLang="zh-CN" sz="2400" dirty="0"/>
              <a:t>Rapid increase in use of purchased capital service has recently become a new feature in agriculture.</a:t>
            </a:r>
            <a:endParaRPr lang="en-US" altLang="en-US" sz="2400" dirty="0"/>
          </a:p>
          <a:p>
            <a:pPr eaLnBrk="1" hangingPunct="1">
              <a:spcBef>
                <a:spcPct val="0"/>
              </a:spcBef>
              <a:buFont typeface="Wingdings" panose="05000000000000000000" pitchFamily="2" charset="2"/>
              <a:buChar char="Ø"/>
            </a:pPr>
            <a:endParaRPr lang="en-US" altLang="en-US" sz="2400" dirty="0"/>
          </a:p>
          <a:p>
            <a:pPr eaLnBrk="1" hangingPunct="1">
              <a:spcBef>
                <a:spcPct val="0"/>
              </a:spcBef>
              <a:buFont typeface="Wingdings" panose="05000000000000000000" pitchFamily="2" charset="2"/>
              <a:buChar char="Ø"/>
            </a:pPr>
            <a:r>
              <a:rPr lang="en-CA" altLang="zh-CN" sz="2400" dirty="0"/>
              <a:t>Treatment of biological and inventory capital input. </a:t>
            </a:r>
          </a:p>
          <a:p>
            <a:pPr eaLnBrk="1" hangingPunct="1">
              <a:spcBef>
                <a:spcPct val="0"/>
              </a:spcBef>
              <a:buFont typeface="Wingdings" panose="05000000000000000000" pitchFamily="2" charset="2"/>
              <a:buChar char="Ø"/>
            </a:pPr>
            <a:endParaRPr lang="en-CA" altLang="en-US" sz="2400" dirty="0"/>
          </a:p>
          <a:p>
            <a:pPr eaLnBrk="1" hangingPunct="1">
              <a:spcBef>
                <a:spcPct val="0"/>
              </a:spcBef>
              <a:buFont typeface="Wingdings" panose="05000000000000000000" pitchFamily="2" charset="2"/>
              <a:buChar char="Ø"/>
            </a:pPr>
            <a:r>
              <a:rPr lang="en-US" altLang="en-US" sz="2400" dirty="0"/>
              <a:t>Consider the ICT equipment and its application in agriculture.</a:t>
            </a:r>
          </a:p>
          <a:p>
            <a:pPr lvl="1" eaLnBrk="1" hangingPunct="1">
              <a:spcBef>
                <a:spcPct val="0"/>
              </a:spcBef>
              <a:buFont typeface="Arial" panose="020B0604020202020204" pitchFamily="34" charset="0"/>
              <a:buChar char="•"/>
            </a:pPr>
            <a:r>
              <a:rPr lang="en-US" altLang="en-US" sz="2000" dirty="0"/>
              <a:t>Price goes down but the efficiency of capital equipment increase</a:t>
            </a:r>
          </a:p>
          <a:p>
            <a:pPr eaLnBrk="1" hangingPunct="1">
              <a:spcBef>
                <a:spcPct val="0"/>
              </a:spcBef>
              <a:buFont typeface="Wingdings" panose="05000000000000000000" pitchFamily="2" charset="2"/>
              <a:buChar char="Ø"/>
            </a:pPr>
            <a:endParaRPr lang="en-US" alt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a:extLst>
              <a:ext uri="{FF2B5EF4-FFF2-40B4-BE49-F238E27FC236}">
                <a16:creationId xmlns:a16="http://schemas.microsoft.com/office/drawing/2014/main" id="{CCBB283C-5584-434B-A331-31F7AAE43CB0}"/>
              </a:ext>
            </a:extLst>
          </p:cNvPr>
          <p:cNvSpPr>
            <a:spLocks noChangeArrowheads="1"/>
          </p:cNvSpPr>
          <p:nvPr/>
        </p:nvSpPr>
        <p:spPr bwMode="auto">
          <a:xfrm>
            <a:off x="457200" y="2057400"/>
            <a:ext cx="8345488" cy="1255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400" b="1" dirty="0"/>
              <a:t>Comments and Questions</a:t>
            </a:r>
          </a:p>
          <a:p>
            <a:pPr algn="ctr" eaLnBrk="1" hangingPunct="1">
              <a:buFontTx/>
              <a:buNone/>
            </a:pPr>
            <a:endParaRPr lang="en-US" altLang="en-US" sz="2400" b="1" dirty="0"/>
          </a:p>
          <a:p>
            <a:pPr algn="ctr" eaLnBrk="1" hangingPunct="1">
              <a:buFontTx/>
              <a:buNone/>
            </a:pPr>
            <a:r>
              <a:rPr lang="en-US" altLang="en-US" sz="2400" b="1" dirty="0"/>
              <a:t>Thank you!!!</a:t>
            </a:r>
            <a:endParaRPr lang="en-US" altLang="en-US"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55813ED-CBE3-4136-AD09-F5D483A58203}"/>
              </a:ext>
            </a:extLst>
          </p:cNvPr>
          <p:cNvSpPr>
            <a:spLocks noChangeArrowheads="1"/>
          </p:cNvSpPr>
          <p:nvPr/>
        </p:nvSpPr>
        <p:spPr bwMode="auto">
          <a:xfrm>
            <a:off x="914400" y="1981200"/>
            <a:ext cx="7620000" cy="317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ltLang="en-US" sz="2000" b="1" dirty="0"/>
          </a:p>
          <a:p>
            <a:pPr marL="342900" indent="-342900" eaLnBrk="1" hangingPunct="1">
              <a:buFont typeface="Wingdings" panose="05000000000000000000" pitchFamily="2" charset="2"/>
              <a:buChar char="Ø"/>
              <a:defRPr/>
            </a:pPr>
            <a:r>
              <a:rPr lang="en-US" altLang="en-US" sz="2000" dirty="0"/>
              <a:t>Comparing depreciable capital inputs in agriculture among 18 OECD countries: </a:t>
            </a:r>
            <a:r>
              <a:rPr lang="en-US" altLang="en-US" sz="2000" dirty="0">
                <a:solidFill>
                  <a:srgbClr val="0070C0"/>
                </a:solidFill>
              </a:rPr>
              <a:t>What we know?</a:t>
            </a:r>
          </a:p>
          <a:p>
            <a:pPr marL="342900" indent="-342900" eaLnBrk="1" hangingPunct="1">
              <a:buFont typeface="Wingdings" panose="05000000000000000000" pitchFamily="2" charset="2"/>
              <a:buChar char="Ø"/>
              <a:defRPr/>
            </a:pPr>
            <a:endParaRPr lang="en-US" altLang="en-US" sz="2000" dirty="0"/>
          </a:p>
          <a:p>
            <a:pPr marL="342900" indent="-342900" eaLnBrk="1" hangingPunct="1">
              <a:buFont typeface="Wingdings" panose="05000000000000000000" pitchFamily="2" charset="2"/>
              <a:buChar char="Ø"/>
              <a:defRPr/>
            </a:pPr>
            <a:r>
              <a:rPr lang="en-US" altLang="en-US" sz="2000" dirty="0"/>
              <a:t>Concept, Methodology and Data Issues: </a:t>
            </a:r>
            <a:r>
              <a:rPr lang="en-US" altLang="en-US" sz="2000" dirty="0">
                <a:solidFill>
                  <a:srgbClr val="0070C0"/>
                </a:solidFill>
              </a:rPr>
              <a:t>The remaining challenges.</a:t>
            </a:r>
          </a:p>
          <a:p>
            <a:pPr marL="342900" indent="-342900" eaLnBrk="1" hangingPunct="1">
              <a:buFont typeface="Wingdings" panose="05000000000000000000" pitchFamily="2" charset="2"/>
              <a:buChar char="Ø"/>
              <a:defRPr/>
            </a:pPr>
            <a:endParaRPr lang="en-US" altLang="en-US" sz="2000" dirty="0"/>
          </a:p>
          <a:p>
            <a:pPr marL="342900" indent="-342900" eaLnBrk="1" hangingPunct="1">
              <a:buFont typeface="Wingdings" panose="05000000000000000000" pitchFamily="2" charset="2"/>
              <a:buChar char="Ø"/>
              <a:defRPr/>
            </a:pPr>
            <a:r>
              <a:rPr lang="en-US" altLang="en-US" sz="2000" dirty="0"/>
              <a:t>A roadmap towards the consistent cross-country  measures of capital input and TFP: </a:t>
            </a:r>
            <a:r>
              <a:rPr lang="en-US" altLang="en-US" sz="2000" dirty="0">
                <a:solidFill>
                  <a:srgbClr val="0070C0"/>
                </a:solidFill>
              </a:rPr>
              <a:t>What is next?</a:t>
            </a:r>
          </a:p>
          <a:p>
            <a:pPr marL="342900" indent="-342900" eaLnBrk="1" hangingPunct="1">
              <a:buFont typeface="Wingdings" panose="05000000000000000000" pitchFamily="2" charset="2"/>
              <a:buChar char="Ø"/>
              <a:defRPr/>
            </a:pPr>
            <a:endParaRPr lang="en-US" altLang="en-US" sz="2000" dirty="0"/>
          </a:p>
        </p:txBody>
      </p:sp>
      <p:sp>
        <p:nvSpPr>
          <p:cNvPr id="6147" name="Rectangle 4">
            <a:extLst>
              <a:ext uri="{FF2B5EF4-FFF2-40B4-BE49-F238E27FC236}">
                <a16:creationId xmlns:a16="http://schemas.microsoft.com/office/drawing/2014/main" id="{7F08FCA1-EAC9-4C3B-91A9-8CE5FF7B7677}"/>
              </a:ext>
            </a:extLst>
          </p:cNvPr>
          <p:cNvSpPr>
            <a:spLocks noChangeArrowheads="1"/>
          </p:cNvSpPr>
          <p:nvPr/>
        </p:nvSpPr>
        <p:spPr bwMode="auto">
          <a:xfrm>
            <a:off x="304800" y="1036638"/>
            <a:ext cx="8345488"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800" b="1" dirty="0">
                <a:solidFill>
                  <a:srgbClr val="0070C0"/>
                </a:solidFill>
              </a:rPr>
              <a:t>Outline</a:t>
            </a:r>
          </a:p>
          <a:p>
            <a:pPr algn="ctr" eaLnBrk="1" hangingPunct="1">
              <a:spcBef>
                <a:spcPct val="0"/>
              </a:spcBef>
              <a:buFontTx/>
              <a:buNone/>
            </a:pPr>
            <a:endParaRPr lang="en-US" alt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BCCE2263-646F-4EB3-B779-DCF20ACC846F}"/>
              </a:ext>
            </a:extLst>
          </p:cNvPr>
          <p:cNvSpPr>
            <a:spLocks noChangeArrowheads="1"/>
          </p:cNvSpPr>
          <p:nvPr/>
        </p:nvSpPr>
        <p:spPr bwMode="auto">
          <a:xfrm>
            <a:off x="550863" y="762000"/>
            <a:ext cx="8153400" cy="532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342900" indent="-342900" eaLnBrk="1" hangingPunct="1">
              <a:buFont typeface="Wingdings" panose="05000000000000000000" pitchFamily="2" charset="2"/>
              <a:buChar char="Ø"/>
              <a:defRPr/>
            </a:pPr>
            <a:r>
              <a:rPr lang="en-US" altLang="en-US" sz="2400" dirty="0"/>
              <a:t>Capital is an important component of real factor input (parallel to labor input) in agriculture, whose accurate measure is key to the cross-country comparison of agricultural TFP.</a:t>
            </a:r>
          </a:p>
          <a:p>
            <a:pPr marL="342900" indent="-342900" eaLnBrk="1" hangingPunct="1">
              <a:buFont typeface="Wingdings" panose="05000000000000000000" pitchFamily="2" charset="2"/>
              <a:buChar char="Ø"/>
              <a:defRPr/>
            </a:pPr>
            <a:endParaRPr lang="en-US" altLang="en-US" sz="2400" dirty="0"/>
          </a:p>
          <a:p>
            <a:pPr marL="342900" indent="-342900" eaLnBrk="1" hangingPunct="1">
              <a:buFont typeface="Wingdings" panose="05000000000000000000" pitchFamily="2" charset="2"/>
              <a:buChar char="Ø"/>
              <a:defRPr/>
            </a:pPr>
            <a:r>
              <a:rPr lang="en-US" altLang="en-US" sz="2400" dirty="0"/>
              <a:t>However, it is a challenging task to measure capital input in practice.</a:t>
            </a:r>
          </a:p>
          <a:p>
            <a:pPr marL="1085850" lvl="1" indent="-342900" eaLnBrk="1" hangingPunct="1">
              <a:buFont typeface="Arial" panose="020B0604020202020204" pitchFamily="34" charset="0"/>
              <a:buChar char="•"/>
              <a:defRPr/>
            </a:pPr>
            <a:r>
              <a:rPr lang="en-US" altLang="en-US" sz="2000" dirty="0"/>
              <a:t>Capital input and its price are not directly observable;</a:t>
            </a:r>
          </a:p>
          <a:p>
            <a:pPr marL="1085850" lvl="1" indent="-342900" eaLnBrk="1" hangingPunct="1">
              <a:buFont typeface="Arial" panose="020B0604020202020204" pitchFamily="34" charset="0"/>
              <a:buChar char="•"/>
              <a:defRPr/>
            </a:pPr>
            <a:r>
              <a:rPr lang="en-US" altLang="en-US" sz="2000" dirty="0"/>
              <a:t>Different types of capital goods will provide different services and have different efficiency;</a:t>
            </a:r>
          </a:p>
          <a:p>
            <a:pPr marL="342900" indent="-342900" eaLnBrk="1" hangingPunct="1">
              <a:buFont typeface="Wingdings" panose="05000000000000000000" pitchFamily="2" charset="2"/>
              <a:buChar char="Ø"/>
              <a:defRPr/>
            </a:pPr>
            <a:endParaRPr lang="en-US" altLang="en-US" sz="2000" dirty="0"/>
          </a:p>
          <a:p>
            <a:pPr eaLnBrk="1" hangingPunct="1">
              <a:buFont typeface="Wingdings" panose="05000000000000000000" pitchFamily="2" charset="2"/>
              <a:buChar char="Ø"/>
              <a:defRPr/>
            </a:pPr>
            <a:r>
              <a:rPr lang="en-US" altLang="en-US" sz="2400" dirty="0"/>
              <a:t>We provide a method to compare relative levels of agricultural capital input across country and apply it to the 18 OECD countries for the period 1973-2018.</a:t>
            </a:r>
          </a:p>
          <a:p>
            <a:pPr marL="342900" indent="-342900" eaLnBrk="1" hangingPunct="1">
              <a:buFont typeface="Wingdings" panose="05000000000000000000" pitchFamily="2" charset="2"/>
              <a:buChar char="Ø"/>
              <a:defRPr/>
            </a:pPr>
            <a:endParaRPr lang="en-US" altLang="en-US" sz="2000" dirty="0"/>
          </a:p>
        </p:txBody>
      </p:sp>
      <p:sp>
        <p:nvSpPr>
          <p:cNvPr id="8195" name="Rectangle 4">
            <a:extLst>
              <a:ext uri="{FF2B5EF4-FFF2-40B4-BE49-F238E27FC236}">
                <a16:creationId xmlns:a16="http://schemas.microsoft.com/office/drawing/2014/main" id="{FC6DF75A-AE7B-40A8-9F54-5FEEA3007005}"/>
              </a:ext>
            </a:extLst>
          </p:cNvPr>
          <p:cNvSpPr>
            <a:spLocks noChangeArrowheads="1"/>
          </p:cNvSpPr>
          <p:nvPr/>
        </p:nvSpPr>
        <p:spPr bwMode="auto">
          <a:xfrm>
            <a:off x="360363" y="228600"/>
            <a:ext cx="8343900"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800" b="1" dirty="0">
                <a:solidFill>
                  <a:srgbClr val="0070C0"/>
                </a:solidFill>
              </a:rPr>
              <a:t>Capital Inputs in Agriculture</a:t>
            </a:r>
            <a:endParaRPr lang="en-US" altLang="en-US" sz="1800" dirty="0">
              <a:solidFill>
                <a:srgbClr val="0070C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a:extLst>
              <a:ext uri="{FF2B5EF4-FFF2-40B4-BE49-F238E27FC236}">
                <a16:creationId xmlns:a16="http://schemas.microsoft.com/office/drawing/2014/main" id="{AA93928C-506F-4591-8913-226016E7C789}"/>
              </a:ext>
            </a:extLst>
          </p:cNvPr>
          <p:cNvSpPr>
            <a:spLocks noChangeArrowheads="1"/>
          </p:cNvSpPr>
          <p:nvPr/>
        </p:nvSpPr>
        <p:spPr bwMode="auto">
          <a:xfrm>
            <a:off x="523875" y="1143000"/>
            <a:ext cx="8153400"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 typeface="Wingdings" panose="05000000000000000000" pitchFamily="2" charset="2"/>
              <a:buChar char="Ø"/>
            </a:pPr>
            <a:r>
              <a:rPr lang="en-US" altLang="en-US" sz="2400" dirty="0"/>
              <a:t>In this work, we focus on depreciable capital in agriculture following SNA (2008), which include</a:t>
            </a:r>
          </a:p>
          <a:p>
            <a:pPr eaLnBrk="1" hangingPunct="1">
              <a:spcBef>
                <a:spcPct val="0"/>
              </a:spcBef>
              <a:buFont typeface="Wingdings" panose="05000000000000000000" pitchFamily="2" charset="2"/>
              <a:buChar char="Ø"/>
            </a:pPr>
            <a:endParaRPr lang="en-US" altLang="en-US" sz="2000" dirty="0"/>
          </a:p>
          <a:p>
            <a:pPr lvl="1" eaLnBrk="1" hangingPunct="1">
              <a:spcBef>
                <a:spcPct val="0"/>
              </a:spcBef>
              <a:buFont typeface="Arial" panose="020B0604020202020204" pitchFamily="34" charset="0"/>
              <a:buChar char="•"/>
            </a:pPr>
            <a:r>
              <a:rPr lang="en-CA" altLang="zh-CN" sz="2000" b="1" dirty="0"/>
              <a:t>Non-dwelling buildings and structures</a:t>
            </a:r>
          </a:p>
          <a:p>
            <a:pPr lvl="1" eaLnBrk="1" hangingPunct="1">
              <a:spcBef>
                <a:spcPct val="0"/>
              </a:spcBef>
              <a:buFont typeface="Arial" panose="020B0604020202020204" pitchFamily="34" charset="0"/>
              <a:buChar char="•"/>
            </a:pPr>
            <a:r>
              <a:rPr lang="en-CA" altLang="zh-CN" sz="2000" b="1" dirty="0"/>
              <a:t>Transportation equipment</a:t>
            </a:r>
          </a:p>
          <a:p>
            <a:pPr lvl="1" eaLnBrk="1" hangingPunct="1">
              <a:spcBef>
                <a:spcPct val="0"/>
              </a:spcBef>
              <a:buFont typeface="Arial" panose="020B0604020202020204" pitchFamily="34" charset="0"/>
              <a:buChar char="•"/>
            </a:pPr>
            <a:r>
              <a:rPr lang="en-CA" altLang="zh-CN" sz="2000" b="1" dirty="0"/>
              <a:t>Other machinery and equipment</a:t>
            </a:r>
          </a:p>
          <a:p>
            <a:pPr lvl="1" eaLnBrk="1" hangingPunct="1">
              <a:spcBef>
                <a:spcPct val="0"/>
              </a:spcBef>
              <a:buFont typeface="Arial" panose="020B0604020202020204" pitchFamily="34" charset="0"/>
              <a:buChar char="•"/>
            </a:pPr>
            <a:endParaRPr lang="en-CA" altLang="zh-CN" sz="2000" b="1" dirty="0"/>
          </a:p>
          <a:p>
            <a:pPr eaLnBrk="1" hangingPunct="1">
              <a:spcBef>
                <a:spcPct val="0"/>
              </a:spcBef>
              <a:buFont typeface="Wingdings" panose="05000000000000000000" pitchFamily="2" charset="2"/>
              <a:buChar char="Ø"/>
            </a:pPr>
            <a:r>
              <a:rPr lang="en-CA" altLang="zh-CN" sz="2400" dirty="0"/>
              <a:t>The criteria used to categorize these capital inputs are different service lives on average and different depreciation profiles. </a:t>
            </a:r>
          </a:p>
          <a:p>
            <a:pPr eaLnBrk="1" hangingPunct="1">
              <a:spcBef>
                <a:spcPct val="0"/>
              </a:spcBef>
              <a:buFont typeface="Wingdings" panose="05000000000000000000" pitchFamily="2" charset="2"/>
              <a:buChar char="Ø"/>
            </a:pPr>
            <a:endParaRPr lang="en-CA" altLang="zh-CN" sz="2400" dirty="0"/>
          </a:p>
          <a:p>
            <a:pPr eaLnBrk="1" hangingPunct="1">
              <a:spcBef>
                <a:spcPct val="0"/>
              </a:spcBef>
              <a:buFont typeface="Wingdings" panose="05000000000000000000" pitchFamily="2" charset="2"/>
              <a:buChar char="Ø"/>
            </a:pPr>
            <a:r>
              <a:rPr lang="en-CA" altLang="zh-CN" sz="2400" dirty="0"/>
              <a:t>Long time-series data on investment and price are collected.</a:t>
            </a:r>
          </a:p>
        </p:txBody>
      </p:sp>
      <p:sp>
        <p:nvSpPr>
          <p:cNvPr id="10243" name="Rectangle 4">
            <a:extLst>
              <a:ext uri="{FF2B5EF4-FFF2-40B4-BE49-F238E27FC236}">
                <a16:creationId xmlns:a16="http://schemas.microsoft.com/office/drawing/2014/main" id="{F5677BF5-3116-4478-BEAF-3EAF7B295BA3}"/>
              </a:ext>
            </a:extLst>
          </p:cNvPr>
          <p:cNvSpPr>
            <a:spLocks noChangeArrowheads="1"/>
          </p:cNvSpPr>
          <p:nvPr/>
        </p:nvSpPr>
        <p:spPr bwMode="auto">
          <a:xfrm>
            <a:off x="360363" y="457200"/>
            <a:ext cx="8343900"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800" b="1" dirty="0">
                <a:solidFill>
                  <a:srgbClr val="0070C0"/>
                </a:solidFill>
              </a:rPr>
              <a:t>Capital Inputs in Agriculture</a:t>
            </a:r>
            <a:endParaRPr lang="en-US" altLang="en-US" sz="1800" dirty="0">
              <a:solidFill>
                <a:srgbClr val="0070C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a:extLst>
              <a:ext uri="{FF2B5EF4-FFF2-40B4-BE49-F238E27FC236}">
                <a16:creationId xmlns:a16="http://schemas.microsoft.com/office/drawing/2014/main" id="{17A1A384-65EA-48A6-9E53-0B7D91ACB1AF}"/>
              </a:ext>
            </a:extLst>
          </p:cNvPr>
          <p:cNvSpPr>
            <a:spLocks noChangeArrowheads="1"/>
          </p:cNvSpPr>
          <p:nvPr/>
        </p:nvSpPr>
        <p:spPr bwMode="auto">
          <a:xfrm>
            <a:off x="533400" y="1143000"/>
            <a:ext cx="8231188" cy="470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marL="1085850" indent="-34290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 typeface="Wingdings" panose="05000000000000000000" pitchFamily="2" charset="2"/>
              <a:buChar char="Ø"/>
            </a:pPr>
            <a:r>
              <a:rPr lang="en-US" altLang="en-US" sz="2000" dirty="0"/>
              <a:t>Construction of a measure of capital input begins with estimating  the capital stock for each asset type in each country.</a:t>
            </a:r>
          </a:p>
          <a:p>
            <a:pPr eaLnBrk="1" hangingPunct="1">
              <a:spcBef>
                <a:spcPct val="0"/>
              </a:spcBef>
              <a:buFont typeface="Wingdings" panose="05000000000000000000" pitchFamily="2" charset="2"/>
              <a:buChar char="Ø"/>
            </a:pPr>
            <a:endParaRPr lang="en-US" altLang="en-US" sz="2000" dirty="0"/>
          </a:p>
          <a:p>
            <a:pPr eaLnBrk="1" hangingPunct="1">
              <a:spcBef>
                <a:spcPct val="0"/>
              </a:spcBef>
              <a:buFont typeface="Wingdings" panose="05000000000000000000" pitchFamily="2" charset="2"/>
              <a:buChar char="Ø"/>
            </a:pPr>
            <a:r>
              <a:rPr lang="en-US" altLang="en-US" sz="2000" dirty="0"/>
              <a:t>The capital stocks are  constructed as a weighted sum of all past investments.</a:t>
            </a:r>
          </a:p>
          <a:p>
            <a:pPr eaLnBrk="1" hangingPunct="1">
              <a:spcBef>
                <a:spcPct val="0"/>
              </a:spcBef>
              <a:buFont typeface="Wingdings" panose="05000000000000000000" pitchFamily="2" charset="2"/>
              <a:buChar char="Ø"/>
            </a:pPr>
            <a:endParaRPr lang="en-US" altLang="en-US" sz="2000" dirty="0"/>
          </a:p>
          <a:p>
            <a:pPr eaLnBrk="1" hangingPunct="1">
              <a:spcBef>
                <a:spcPct val="0"/>
              </a:spcBef>
              <a:buFont typeface="Wingdings" panose="05000000000000000000" pitchFamily="2" charset="2"/>
              <a:buChar char="Ø"/>
            </a:pPr>
            <a:r>
              <a:rPr lang="en-US" altLang="en-US" sz="2000" dirty="0"/>
              <a:t>The weights correspond to the relative efficiencies of capital goods of different ages, so that the weighted components of capital stock have the same efficiency.</a:t>
            </a:r>
          </a:p>
          <a:p>
            <a:pPr lvl="1" eaLnBrk="1" hangingPunct="1">
              <a:spcBef>
                <a:spcPct val="0"/>
              </a:spcBef>
              <a:buFont typeface="Arial" panose="020B0604020202020204" pitchFamily="34" charset="0"/>
              <a:buChar char="•"/>
            </a:pPr>
            <a:r>
              <a:rPr lang="en-US" altLang="en-US" sz="2000" dirty="0"/>
              <a:t>A shortcoming of this approach is the implicit assumption of fixed asset lives.</a:t>
            </a:r>
          </a:p>
          <a:p>
            <a:pPr lvl="1" eaLnBrk="1" hangingPunct="1">
              <a:spcBef>
                <a:spcPct val="0"/>
              </a:spcBef>
              <a:buFont typeface="Arial" panose="020B0604020202020204" pitchFamily="34" charset="0"/>
              <a:buChar char="•"/>
            </a:pPr>
            <a:endParaRPr lang="en-US" altLang="en-US" sz="2000" dirty="0"/>
          </a:p>
          <a:p>
            <a:pPr eaLnBrk="1" hangingPunct="1">
              <a:spcBef>
                <a:spcPct val="0"/>
              </a:spcBef>
              <a:buFont typeface="Wingdings" panose="05000000000000000000" pitchFamily="2" charset="2"/>
              <a:buChar char="Ø"/>
            </a:pPr>
            <a:r>
              <a:rPr lang="en-US" altLang="en-US" sz="2000" dirty="0"/>
              <a:t>We adopt a set of assumptions required to model variations in service lives, and then the rate of capacity depreciation.</a:t>
            </a:r>
          </a:p>
          <a:p>
            <a:pPr eaLnBrk="1" hangingPunct="1">
              <a:spcBef>
                <a:spcPct val="0"/>
              </a:spcBef>
              <a:buFont typeface="Wingdings" panose="05000000000000000000" pitchFamily="2" charset="2"/>
              <a:buChar char="Ø"/>
            </a:pPr>
            <a:endParaRPr lang="en-US" altLang="en-US" sz="2000" dirty="0"/>
          </a:p>
        </p:txBody>
      </p:sp>
      <p:sp>
        <p:nvSpPr>
          <p:cNvPr id="11267" name="Rectangle 4">
            <a:extLst>
              <a:ext uri="{FF2B5EF4-FFF2-40B4-BE49-F238E27FC236}">
                <a16:creationId xmlns:a16="http://schemas.microsoft.com/office/drawing/2014/main" id="{83B725E8-4D9E-46BE-B1C3-F1BB6DB44B2E}"/>
              </a:ext>
            </a:extLst>
          </p:cNvPr>
          <p:cNvSpPr>
            <a:spLocks noChangeArrowheads="1"/>
          </p:cNvSpPr>
          <p:nvPr/>
        </p:nvSpPr>
        <p:spPr bwMode="auto">
          <a:xfrm>
            <a:off x="341313" y="579438"/>
            <a:ext cx="842327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800" b="1" dirty="0">
                <a:solidFill>
                  <a:srgbClr val="0070C0"/>
                </a:solidFill>
              </a:rPr>
              <a:t>Comparing Capital Input for 18 OECD Countries</a:t>
            </a:r>
          </a:p>
          <a:p>
            <a:pPr algn="ctr" eaLnBrk="1" hangingPunct="1">
              <a:spcBef>
                <a:spcPct val="0"/>
              </a:spcBef>
              <a:buFontTx/>
              <a:buNone/>
            </a:pPr>
            <a:endParaRPr lang="en-US" alt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a:extLst>
              <a:ext uri="{FF2B5EF4-FFF2-40B4-BE49-F238E27FC236}">
                <a16:creationId xmlns:a16="http://schemas.microsoft.com/office/drawing/2014/main" id="{70B9B0ED-49D1-4D7B-8EB9-55F718E78926}"/>
              </a:ext>
            </a:extLst>
          </p:cNvPr>
          <p:cNvSpPr>
            <a:spLocks noChangeArrowheads="1"/>
          </p:cNvSpPr>
          <p:nvPr/>
        </p:nvSpPr>
        <p:spPr bwMode="auto">
          <a:xfrm>
            <a:off x="914400" y="1287463"/>
            <a:ext cx="7696200"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 typeface="Wingdings" panose="05000000000000000000" pitchFamily="2" charset="2"/>
              <a:buChar char="Ø"/>
            </a:pPr>
            <a:endParaRPr lang="en-US" altLang="en-US" sz="2000" dirty="0"/>
          </a:p>
          <a:p>
            <a:pPr eaLnBrk="1" hangingPunct="1">
              <a:spcBef>
                <a:spcPct val="0"/>
              </a:spcBef>
              <a:buFont typeface="Wingdings" panose="05000000000000000000" pitchFamily="2" charset="2"/>
              <a:buChar char="Ø"/>
            </a:pPr>
            <a:r>
              <a:rPr lang="en-US" altLang="en-US" sz="2000" dirty="0"/>
              <a:t>Next, we convert estimates of capital stocks into estimates of capital service flows, by means of capital rental prices.</a:t>
            </a:r>
          </a:p>
          <a:p>
            <a:pPr eaLnBrk="1" hangingPunct="1">
              <a:spcBef>
                <a:spcPct val="0"/>
              </a:spcBef>
              <a:buFont typeface="Wingdings" panose="05000000000000000000" pitchFamily="2" charset="2"/>
              <a:buChar char="Ø"/>
            </a:pPr>
            <a:endParaRPr lang="en-US" altLang="en-US" sz="2000" dirty="0"/>
          </a:p>
          <a:p>
            <a:pPr eaLnBrk="1" hangingPunct="1">
              <a:spcBef>
                <a:spcPct val="0"/>
              </a:spcBef>
              <a:buFont typeface="Wingdings" panose="05000000000000000000" pitchFamily="2" charset="2"/>
              <a:buChar char="Ø"/>
            </a:pPr>
            <a:r>
              <a:rPr lang="en-US" altLang="en-US" sz="2000" dirty="0"/>
              <a:t>Implicit rental prices for each asset type are based on the correspondence between the purchase price of the asset and the discounted value of future service flows derived from that asset.</a:t>
            </a:r>
          </a:p>
          <a:p>
            <a:pPr eaLnBrk="1" hangingPunct="1">
              <a:spcBef>
                <a:spcPct val="0"/>
              </a:spcBef>
              <a:buFont typeface="Wingdings" panose="05000000000000000000" pitchFamily="2" charset="2"/>
              <a:buChar char="Ø"/>
            </a:pPr>
            <a:endParaRPr lang="en-AU" altLang="en-US" sz="2000" dirty="0"/>
          </a:p>
          <a:p>
            <a:pPr eaLnBrk="1" hangingPunct="1">
              <a:spcBef>
                <a:spcPct val="0"/>
              </a:spcBef>
              <a:buFont typeface="Wingdings" panose="05000000000000000000" pitchFamily="2" charset="2"/>
              <a:buChar char="Ø"/>
            </a:pPr>
            <a:r>
              <a:rPr lang="en-US" altLang="en-US" sz="2000" dirty="0"/>
              <a:t>Finally, we estimate relative capital input prices via relative investment goods prices</a:t>
            </a:r>
          </a:p>
          <a:p>
            <a:pPr lvl="1" eaLnBrk="1" hangingPunct="1">
              <a:spcBef>
                <a:spcPct val="0"/>
              </a:spcBef>
              <a:buFont typeface="Arial" panose="020B0604020202020204" pitchFamily="34" charset="0"/>
              <a:buChar char="•"/>
            </a:pPr>
            <a:r>
              <a:rPr lang="en-US" altLang="en-US" sz="1600" dirty="0"/>
              <a:t>We take into account the flow of capital services per unit of capital stock in each country.</a:t>
            </a:r>
          </a:p>
          <a:p>
            <a:pPr eaLnBrk="1" hangingPunct="1">
              <a:spcBef>
                <a:spcPct val="0"/>
              </a:spcBef>
            </a:pPr>
            <a:endParaRPr lang="en-US" altLang="en-US" sz="1800" dirty="0"/>
          </a:p>
        </p:txBody>
      </p:sp>
      <p:sp>
        <p:nvSpPr>
          <p:cNvPr id="13315" name="Rectangle 4">
            <a:extLst>
              <a:ext uri="{FF2B5EF4-FFF2-40B4-BE49-F238E27FC236}">
                <a16:creationId xmlns:a16="http://schemas.microsoft.com/office/drawing/2014/main" id="{2626A38D-31BD-44D1-93F2-D18CF87B1AD2}"/>
              </a:ext>
            </a:extLst>
          </p:cNvPr>
          <p:cNvSpPr>
            <a:spLocks noChangeArrowheads="1"/>
          </p:cNvSpPr>
          <p:nvPr/>
        </p:nvSpPr>
        <p:spPr bwMode="auto">
          <a:xfrm>
            <a:off x="341313" y="579438"/>
            <a:ext cx="842327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en-US" altLang="en-US" sz="2800" b="1" dirty="0">
                <a:solidFill>
                  <a:srgbClr val="0070C0"/>
                </a:solidFill>
              </a:rPr>
              <a:t>Comparing Capital Input for 18 OECD Countries</a:t>
            </a:r>
          </a:p>
          <a:p>
            <a:pPr algn="ctr" eaLnBrk="1" hangingPunct="1">
              <a:spcBef>
                <a:spcPct val="0"/>
              </a:spcBef>
              <a:buFontTx/>
              <a:buNone/>
            </a:pPr>
            <a:endParaRPr lang="en-US" alt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668CF163-5B24-4F77-9DDD-EBF533A60DA3}"/>
              </a:ext>
            </a:extLst>
          </p:cNvPr>
          <p:cNvGraphicFramePr>
            <a:graphicFrameLocks/>
          </p:cNvGraphicFramePr>
          <p:nvPr/>
        </p:nvGraphicFramePr>
        <p:xfrm>
          <a:off x="609600" y="658586"/>
          <a:ext cx="8077200" cy="2514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53092560-50CA-4931-930F-6BF0AE6887B5}"/>
              </a:ext>
            </a:extLst>
          </p:cNvPr>
          <p:cNvGraphicFramePr>
            <a:graphicFrameLocks/>
          </p:cNvGraphicFramePr>
          <p:nvPr/>
        </p:nvGraphicFramePr>
        <p:xfrm>
          <a:off x="555171" y="3429000"/>
          <a:ext cx="8229600" cy="2819400"/>
        </p:xfrm>
        <a:graphic>
          <a:graphicData uri="http://schemas.openxmlformats.org/drawingml/2006/chart">
            <c:chart xmlns:c="http://schemas.openxmlformats.org/drawingml/2006/chart" xmlns:r="http://schemas.openxmlformats.org/officeDocument/2006/relationships" r:id="rId3"/>
          </a:graphicData>
        </a:graphic>
      </p:graphicFrame>
      <p:sp>
        <p:nvSpPr>
          <p:cNvPr id="15364" name="Rectangle 1">
            <a:extLst>
              <a:ext uri="{FF2B5EF4-FFF2-40B4-BE49-F238E27FC236}">
                <a16:creationId xmlns:a16="http://schemas.microsoft.com/office/drawing/2014/main" id="{2A20C6BB-1FA9-49D4-B8D7-7AF7BF1E8D2A}"/>
              </a:ext>
            </a:extLst>
          </p:cNvPr>
          <p:cNvSpPr>
            <a:spLocks noChangeArrowheads="1"/>
          </p:cNvSpPr>
          <p:nvPr/>
        </p:nvSpPr>
        <p:spPr bwMode="auto">
          <a:xfrm>
            <a:off x="533400" y="223838"/>
            <a:ext cx="7696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CA" altLang="zh-CN" sz="1800" b="1" dirty="0">
                <a:latin typeface="Times New Roman Uni" pitchFamily="18" charset="-120"/>
                <a:ea typeface="Times New Roman Uni" pitchFamily="18" charset="-120"/>
              </a:rPr>
              <a:t>Figure 1. Price indices of depreciable capital input for each country: (2005 is the base year)</a:t>
            </a:r>
            <a:endParaRPr lang="zh-CN" altLang="en-US"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88A8F0AE-DD7C-43C2-9719-694846C4DE0E}"/>
              </a:ext>
            </a:extLst>
          </p:cNvPr>
          <p:cNvGraphicFramePr>
            <a:graphicFrameLocks/>
          </p:cNvGraphicFramePr>
          <p:nvPr/>
        </p:nvGraphicFramePr>
        <p:xfrm>
          <a:off x="685800" y="837614"/>
          <a:ext cx="7924800" cy="23476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E18A587A-8BB1-47B4-B84B-7225A7073395}"/>
              </a:ext>
            </a:extLst>
          </p:cNvPr>
          <p:cNvGraphicFramePr>
            <a:graphicFrameLocks/>
          </p:cNvGraphicFramePr>
          <p:nvPr/>
        </p:nvGraphicFramePr>
        <p:xfrm>
          <a:off x="827314" y="3185218"/>
          <a:ext cx="7924800" cy="2957204"/>
        </p:xfrm>
        <a:graphic>
          <a:graphicData uri="http://schemas.openxmlformats.org/drawingml/2006/chart">
            <c:chart xmlns:c="http://schemas.openxmlformats.org/drawingml/2006/chart" xmlns:r="http://schemas.openxmlformats.org/officeDocument/2006/relationships" r:id="rId3"/>
          </a:graphicData>
        </a:graphic>
      </p:graphicFrame>
      <p:sp>
        <p:nvSpPr>
          <p:cNvPr id="16388" name="Rectangle 3">
            <a:extLst>
              <a:ext uri="{FF2B5EF4-FFF2-40B4-BE49-F238E27FC236}">
                <a16:creationId xmlns:a16="http://schemas.microsoft.com/office/drawing/2014/main" id="{E4CC761B-C78D-4BA4-82EC-816CD1662B04}"/>
              </a:ext>
            </a:extLst>
          </p:cNvPr>
          <p:cNvSpPr>
            <a:spLocks noChangeArrowheads="1"/>
          </p:cNvSpPr>
          <p:nvPr/>
        </p:nvSpPr>
        <p:spPr bwMode="auto">
          <a:xfrm>
            <a:off x="533400" y="223838"/>
            <a:ext cx="7696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CA" altLang="zh-CN" sz="1800" b="1" dirty="0">
                <a:latin typeface="Times New Roman Uni" pitchFamily="18" charset="-120"/>
                <a:ea typeface="Times New Roman Uni" pitchFamily="18" charset="-120"/>
              </a:rPr>
              <a:t>Figure 1. Price indices of depreciable capital input for each country: (2005 is the base year)</a:t>
            </a:r>
            <a:endParaRPr lang="zh-CN" altLang="en-US" sz="1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41CDB495-1117-4B93-B148-35EBAC613CF5}"/>
              </a:ext>
            </a:extLst>
          </p:cNvPr>
          <p:cNvGraphicFramePr>
            <a:graphicFrameLocks/>
          </p:cNvGraphicFramePr>
          <p:nvPr/>
        </p:nvGraphicFramePr>
        <p:xfrm>
          <a:off x="228600" y="1143000"/>
          <a:ext cx="8839200" cy="4724400"/>
        </p:xfrm>
        <a:graphic>
          <a:graphicData uri="http://schemas.openxmlformats.org/drawingml/2006/chart">
            <c:chart xmlns:c="http://schemas.openxmlformats.org/drawingml/2006/chart" xmlns:r="http://schemas.openxmlformats.org/officeDocument/2006/relationships" r:id="rId2"/>
          </a:graphicData>
        </a:graphic>
      </p:graphicFrame>
      <p:sp>
        <p:nvSpPr>
          <p:cNvPr id="17411" name="Rectangle 2">
            <a:extLst>
              <a:ext uri="{FF2B5EF4-FFF2-40B4-BE49-F238E27FC236}">
                <a16:creationId xmlns:a16="http://schemas.microsoft.com/office/drawing/2014/main" id="{C2318452-92C1-426B-AD12-E8F0C7510C88}"/>
              </a:ext>
            </a:extLst>
          </p:cNvPr>
          <p:cNvSpPr>
            <a:spLocks noChangeArrowheads="1"/>
          </p:cNvSpPr>
          <p:nvPr/>
        </p:nvSpPr>
        <p:spPr bwMode="auto">
          <a:xfrm>
            <a:off x="381000" y="609600"/>
            <a:ext cx="838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CA" altLang="zh-CN" sz="1800" b="1" dirty="0">
                <a:latin typeface="Times New Roman Uni" pitchFamily="18" charset="-120"/>
                <a:ea typeface="Times New Roman Uni" pitchFamily="18" charset="-120"/>
              </a:rPr>
              <a:t>Figure 2. Capital input in agriculture for 18 OECD countries: 1973-2018 (unit: million 2005 US$)</a:t>
            </a:r>
            <a:endParaRPr lang="zh-CN" altLang="en-US" sz="1800"/>
          </a:p>
        </p:txBody>
      </p:sp>
    </p:spTree>
  </p:cSld>
  <p:clrMapOvr>
    <a:masterClrMapping/>
  </p:clrMapOvr>
</p:sld>
</file>

<file path=ppt/theme/theme1.xml><?xml version="1.0" encoding="utf-8"?>
<a:theme xmlns:a="http://schemas.openxmlformats.org/drawingml/2006/main" name="正文">
  <a:themeElements>
    <a:clrScheme name="正文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正文">
      <a:majorFont>
        <a:latin typeface="Arial"/>
        <a:ea typeface="黑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正文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正文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正文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正文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正文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正文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正文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正文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正文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正文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正文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正文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首页">
  <a:themeElements>
    <a:clrScheme name="首页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首页">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首页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首页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首页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首页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首页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首页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首页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首页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首页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首页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首页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首页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致谢">
  <a:themeElements>
    <a:clrScheme name="致谢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致谢">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致谢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致谢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致谢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致谢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致谢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致谢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致谢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致谢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致谢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致谢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致谢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致谢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TotalTime>
  <Words>930</Words>
  <Application>Microsoft Office PowerPoint</Application>
  <PresentationFormat>Presentación en pantalla (4:3)</PresentationFormat>
  <Paragraphs>176</Paragraphs>
  <Slides>17</Slides>
  <Notes>3</Notes>
  <HiddenSlides>0</HiddenSlides>
  <MMClips>0</MMClips>
  <ScaleCrop>false</ScaleCrop>
  <HeadingPairs>
    <vt:vector size="6" baseType="variant">
      <vt:variant>
        <vt:lpstr>Fuentes usadas</vt:lpstr>
      </vt:variant>
      <vt:variant>
        <vt:i4>8</vt:i4>
      </vt:variant>
      <vt:variant>
        <vt:lpstr>Tema</vt:lpstr>
      </vt:variant>
      <vt:variant>
        <vt:i4>3</vt:i4>
      </vt:variant>
      <vt:variant>
        <vt:lpstr>Títulos de diapositiva</vt:lpstr>
      </vt:variant>
      <vt:variant>
        <vt:i4>17</vt:i4>
      </vt:variant>
    </vt:vector>
  </HeadingPairs>
  <TitlesOfParts>
    <vt:vector size="28" baseType="lpstr">
      <vt:lpstr>Arial</vt:lpstr>
      <vt:lpstr>宋体</vt:lpstr>
      <vt:lpstr>黑体</vt:lpstr>
      <vt:lpstr>等线</vt:lpstr>
      <vt:lpstr>Wingdings</vt:lpstr>
      <vt:lpstr>Times New Roman Uni</vt:lpstr>
      <vt:lpstr>Calibri</vt:lpstr>
      <vt:lpstr>Times New Roman</vt:lpstr>
      <vt:lpstr>正文</vt:lpstr>
      <vt:lpstr>首页</vt:lpstr>
      <vt:lpstr>致谢</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SAN JUAN MESONADA, CARLOS</cp:lastModifiedBy>
  <cp:revision>11</cp:revision>
  <cp:lastPrinted>1601-01-01T00:00:00Z</cp:lastPrinted>
  <dcterms:created xsi:type="dcterms:W3CDTF">1601-01-01T00:00:00Z</dcterms:created>
  <dcterms:modified xsi:type="dcterms:W3CDTF">2020-10-27T12:56:05Z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